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9" r:id="rId3"/>
    <p:sldId id="261" r:id="rId4"/>
    <p:sldId id="262" r:id="rId5"/>
    <p:sldId id="263" r:id="rId6"/>
    <p:sldId id="269" r:id="rId7"/>
    <p:sldId id="257" r:id="rId8"/>
    <p:sldId id="267" r:id="rId9"/>
    <p:sldId id="268" r:id="rId10"/>
    <p:sldId id="276" r:id="rId11"/>
    <p:sldId id="274" r:id="rId12"/>
    <p:sldId id="277" r:id="rId13"/>
    <p:sldId id="278" r:id="rId14"/>
    <p:sldId id="279" r:id="rId15"/>
    <p:sldId id="280" r:id="rId16"/>
    <p:sldId id="281" r:id="rId17"/>
    <p:sldId id="282" r:id="rId18"/>
    <p:sldId id="283" r:id="rId19"/>
    <p:sldId id="270" r:id="rId20"/>
    <p:sldId id="271" r:id="rId21"/>
    <p:sldId id="272" r:id="rId22"/>
    <p:sldId id="273" r:id="rId23"/>
    <p:sldId id="284" r:id="rId24"/>
    <p:sldId id="285" r:id="rId25"/>
    <p:sldId id="286" r:id="rId26"/>
    <p:sldId id="287" r:id="rId27"/>
    <p:sldId id="288" r:id="rId28"/>
    <p:sldId id="289" r:id="rId29"/>
    <p:sldId id="265" r:id="rId30"/>
    <p:sldId id="266" r:id="rId31"/>
    <p:sldId id="290" r:id="rId32"/>
    <p:sldId id="258" r:id="rId33"/>
    <p:sldId id="264" r:id="rId34"/>
    <p:sldId id="291" r:id="rId35"/>
    <p:sldId id="292" r:id="rId36"/>
    <p:sldId id="293" r:id="rId37"/>
    <p:sldId id="299" r:id="rId38"/>
    <p:sldId id="294" r:id="rId39"/>
    <p:sldId id="295" r:id="rId40"/>
    <p:sldId id="300" r:id="rId41"/>
    <p:sldId id="297" r:id="rId42"/>
    <p:sldId id="301" r:id="rId43"/>
    <p:sldId id="302" r:id="rId44"/>
    <p:sldId id="303" r:id="rId45"/>
    <p:sldId id="304" r:id="rId46"/>
    <p:sldId id="305" r:id="rId47"/>
    <p:sldId id="306" r:id="rId48"/>
    <p:sldId id="307" r:id="rId49"/>
    <p:sldId id="298" r:id="rId50"/>
    <p:sldId id="308" r:id="rId51"/>
    <p:sldId id="309" r:id="rId52"/>
    <p:sldId id="310" r:id="rId53"/>
    <p:sldId id="311"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0C8DF-3A49-4F02-840B-5AF4DED6212A}" v="98" dt="2022-05-12T22:07:46.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94637" autoAdjust="0"/>
  </p:normalViewPr>
  <p:slideViewPr>
    <p:cSldViewPr snapToGrid="0">
      <p:cViewPr varScale="1">
        <p:scale>
          <a:sx n="77" d="100"/>
          <a:sy n="77" d="100"/>
        </p:scale>
        <p:origin x="72" y="17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Bergman" userId="5cb2a049140aedb2" providerId="LiveId" clId="{0110C8DF-3A49-4F02-840B-5AF4DED6212A}"/>
    <pc:docChg chg="undo custSel addSld delSld modSld sldOrd">
      <pc:chgData name="Matthew Bergman" userId="5cb2a049140aedb2" providerId="LiveId" clId="{0110C8DF-3A49-4F02-840B-5AF4DED6212A}" dt="2022-05-12T22:10:39.042" v="14847" actId="20577"/>
      <pc:docMkLst>
        <pc:docMk/>
      </pc:docMkLst>
      <pc:sldChg chg="addSp delSp modSp mod setBg addAnim delAnim modNotesTx">
        <pc:chgData name="Matthew Bergman" userId="5cb2a049140aedb2" providerId="LiveId" clId="{0110C8DF-3A49-4F02-840B-5AF4DED6212A}" dt="2022-05-12T20:54:47.812" v="3822" actId="20577"/>
        <pc:sldMkLst>
          <pc:docMk/>
          <pc:sldMk cId="4031226506" sldId="256"/>
        </pc:sldMkLst>
        <pc:spChg chg="mod ord">
          <ac:chgData name="Matthew Bergman" userId="5cb2a049140aedb2" providerId="LiveId" clId="{0110C8DF-3A49-4F02-840B-5AF4DED6212A}" dt="2022-05-12T02:27:10.078" v="3461" actId="26606"/>
          <ac:spMkLst>
            <pc:docMk/>
            <pc:sldMk cId="4031226506" sldId="256"/>
            <ac:spMk id="2" creationId="{EB159317-E7ED-8686-90A3-E1B6EBF86F4B}"/>
          </ac:spMkLst>
        </pc:spChg>
        <pc:spChg chg="mod">
          <ac:chgData name="Matthew Bergman" userId="5cb2a049140aedb2" providerId="LiveId" clId="{0110C8DF-3A49-4F02-840B-5AF4DED6212A}" dt="2022-05-12T02:27:10.078" v="3461" actId="26606"/>
          <ac:spMkLst>
            <pc:docMk/>
            <pc:sldMk cId="4031226506" sldId="256"/>
            <ac:spMk id="3" creationId="{82AC2565-705F-54AA-7A37-E23C7EB5D902}"/>
          </ac:spMkLst>
        </pc:spChg>
        <pc:spChg chg="add del">
          <ac:chgData name="Matthew Bergman" userId="5cb2a049140aedb2" providerId="LiveId" clId="{0110C8DF-3A49-4F02-840B-5AF4DED6212A}" dt="2022-05-12T02:27:09.068" v="3458" actId="26606"/>
          <ac:spMkLst>
            <pc:docMk/>
            <pc:sldMk cId="4031226506" sldId="256"/>
            <ac:spMk id="8" creationId="{51D98CAC-3EFF-4342-BD5A-6C0E8CAB4C1A}"/>
          </ac:spMkLst>
        </pc:spChg>
        <pc:spChg chg="add del">
          <ac:chgData name="Matthew Bergman" userId="5cb2a049140aedb2" providerId="LiveId" clId="{0110C8DF-3A49-4F02-840B-5AF4DED6212A}" dt="2022-05-12T02:27:10.074" v="3460" actId="26606"/>
          <ac:spMkLst>
            <pc:docMk/>
            <pc:sldMk cId="4031226506" sldId="256"/>
            <ac:spMk id="10" creationId="{4364C879-1404-4203-8E9D-CC5DE0A621A2}"/>
          </ac:spMkLst>
        </pc:spChg>
        <pc:spChg chg="add del">
          <ac:chgData name="Matthew Bergman" userId="5cb2a049140aedb2" providerId="LiveId" clId="{0110C8DF-3A49-4F02-840B-5AF4DED6212A}" dt="2022-05-12T02:27:10.074" v="3460" actId="26606"/>
          <ac:spMkLst>
            <pc:docMk/>
            <pc:sldMk cId="4031226506" sldId="256"/>
            <ac:spMk id="11" creationId="{88294908-8B00-4F58-BBBA-20F71A40AA9E}"/>
          </ac:spMkLst>
        </pc:spChg>
        <pc:spChg chg="add del">
          <ac:chgData name="Matthew Bergman" userId="5cb2a049140aedb2" providerId="LiveId" clId="{0110C8DF-3A49-4F02-840B-5AF4DED6212A}" dt="2022-05-12T02:27:10.074" v="3460" actId="26606"/>
          <ac:spMkLst>
            <pc:docMk/>
            <pc:sldMk cId="4031226506" sldId="256"/>
            <ac:spMk id="12" creationId="{84617302-4B0D-4351-A6BB-6F0930D943AC}"/>
          </ac:spMkLst>
        </pc:spChg>
        <pc:spChg chg="add del">
          <ac:chgData name="Matthew Bergman" userId="5cb2a049140aedb2" providerId="LiveId" clId="{0110C8DF-3A49-4F02-840B-5AF4DED6212A}" dt="2022-05-12T02:27:10.074" v="3460" actId="26606"/>
          <ac:spMkLst>
            <pc:docMk/>
            <pc:sldMk cId="4031226506" sldId="256"/>
            <ac:spMk id="14" creationId="{DA2C7802-C2E0-4218-8F89-8DD7CCD2CD1C}"/>
          </ac:spMkLst>
        </pc:spChg>
        <pc:spChg chg="add del">
          <ac:chgData name="Matthew Bergman" userId="5cb2a049140aedb2" providerId="LiveId" clId="{0110C8DF-3A49-4F02-840B-5AF4DED6212A}" dt="2022-05-12T02:27:10.074" v="3460" actId="26606"/>
          <ac:spMkLst>
            <pc:docMk/>
            <pc:sldMk cId="4031226506" sldId="256"/>
            <ac:spMk id="16" creationId="{A6D7111A-21E5-4EE9-8A78-10E5530F0116}"/>
          </ac:spMkLst>
        </pc:spChg>
        <pc:spChg chg="add del">
          <ac:chgData name="Matthew Bergman" userId="5cb2a049140aedb2" providerId="LiveId" clId="{0110C8DF-3A49-4F02-840B-5AF4DED6212A}" dt="2022-05-12T02:27:10.074" v="3460" actId="26606"/>
          <ac:spMkLst>
            <pc:docMk/>
            <pc:sldMk cId="4031226506" sldId="256"/>
            <ac:spMk id="18" creationId="{A3969E80-A77B-49FC-9122-D89AFD5EE118}"/>
          </ac:spMkLst>
        </pc:spChg>
        <pc:spChg chg="add del">
          <ac:chgData name="Matthew Bergman" userId="5cb2a049140aedb2" providerId="LiveId" clId="{0110C8DF-3A49-4F02-840B-5AF4DED6212A}" dt="2022-05-12T02:27:10.074" v="3460" actId="26606"/>
          <ac:spMkLst>
            <pc:docMk/>
            <pc:sldMk cId="4031226506" sldId="256"/>
            <ac:spMk id="20" creationId="{1849CA57-76BD-4CF2-80BA-D7A46A01B7B1}"/>
          </ac:spMkLst>
        </pc:spChg>
        <pc:spChg chg="add del">
          <ac:chgData name="Matthew Bergman" userId="5cb2a049140aedb2" providerId="LiveId" clId="{0110C8DF-3A49-4F02-840B-5AF4DED6212A}" dt="2022-05-12T02:27:10.074" v="3460" actId="26606"/>
          <ac:spMkLst>
            <pc:docMk/>
            <pc:sldMk cId="4031226506" sldId="256"/>
            <ac:spMk id="22" creationId="{35E9085E-E730-4768-83D4-6CB7E9897153}"/>
          </ac:spMkLst>
        </pc:spChg>
        <pc:spChg chg="add del">
          <ac:chgData name="Matthew Bergman" userId="5cb2a049140aedb2" providerId="LiveId" clId="{0110C8DF-3A49-4F02-840B-5AF4DED6212A}" dt="2022-05-12T02:27:10.074" v="3460" actId="26606"/>
          <ac:spMkLst>
            <pc:docMk/>
            <pc:sldMk cId="4031226506" sldId="256"/>
            <ac:spMk id="24" creationId="{973272FE-A474-4CAE-8CA2-BCC8B476C3F4}"/>
          </ac:spMkLst>
        </pc:spChg>
        <pc:spChg chg="add del">
          <ac:chgData name="Matthew Bergman" userId="5cb2a049140aedb2" providerId="LiveId" clId="{0110C8DF-3A49-4F02-840B-5AF4DED6212A}" dt="2022-05-12T02:27:10.074" v="3460" actId="26606"/>
          <ac:spMkLst>
            <pc:docMk/>
            <pc:sldMk cId="4031226506" sldId="256"/>
            <ac:spMk id="26" creationId="{E07981EA-05A6-437C-88D7-B377B92B031D}"/>
          </ac:spMkLst>
        </pc:spChg>
        <pc:spChg chg="add del">
          <ac:chgData name="Matthew Bergman" userId="5cb2a049140aedb2" providerId="LiveId" clId="{0110C8DF-3A49-4F02-840B-5AF4DED6212A}" dt="2022-05-12T02:27:10.074" v="3460" actId="26606"/>
          <ac:spMkLst>
            <pc:docMk/>
            <pc:sldMk cId="4031226506" sldId="256"/>
            <ac:spMk id="28" creationId="{15E3C750-986E-4769-B1AE-49289FBEE757}"/>
          </ac:spMkLst>
        </pc:spChg>
        <pc:spChg chg="add">
          <ac:chgData name="Matthew Bergman" userId="5cb2a049140aedb2" providerId="LiveId" clId="{0110C8DF-3A49-4F02-840B-5AF4DED6212A}" dt="2022-05-12T02:27:10.078" v="3461" actId="26606"/>
          <ac:spMkLst>
            <pc:docMk/>
            <pc:sldMk cId="4031226506" sldId="256"/>
            <ac:spMk id="30" creationId="{51D98CAC-3EFF-4342-BD5A-6C0E8CAB4C1A}"/>
          </ac:spMkLst>
        </pc:spChg>
      </pc:sldChg>
      <pc:sldChg chg="addSp modSp mod ord setBg modNotesTx">
        <pc:chgData name="Matthew Bergman" userId="5cb2a049140aedb2" providerId="LiveId" clId="{0110C8DF-3A49-4F02-840B-5AF4DED6212A}" dt="2022-05-12T21:22:24.923" v="5959" actId="20577"/>
        <pc:sldMkLst>
          <pc:docMk/>
          <pc:sldMk cId="549314576" sldId="257"/>
        </pc:sldMkLst>
        <pc:spChg chg="mod">
          <ac:chgData name="Matthew Bergman" userId="5cb2a049140aedb2" providerId="LiveId" clId="{0110C8DF-3A49-4F02-840B-5AF4DED6212A}" dt="2022-05-12T02:27:56.982" v="3469" actId="26606"/>
          <ac:spMkLst>
            <pc:docMk/>
            <pc:sldMk cId="549314576" sldId="257"/>
            <ac:spMk id="2" creationId="{D2B9BE00-7F1C-2DEC-1234-E3ACC5A4F5F3}"/>
          </ac:spMkLst>
        </pc:spChg>
        <pc:spChg chg="mod">
          <ac:chgData name="Matthew Bergman" userId="5cb2a049140aedb2" providerId="LiveId" clId="{0110C8DF-3A49-4F02-840B-5AF4DED6212A}" dt="2022-05-12T21:22:19.262" v="5958" actId="20577"/>
          <ac:spMkLst>
            <pc:docMk/>
            <pc:sldMk cId="549314576" sldId="257"/>
            <ac:spMk id="3" creationId="{33AF1A6F-2591-34A9-10EB-609CB94D0DB3}"/>
          </ac:spMkLst>
        </pc:spChg>
        <pc:spChg chg="add">
          <ac:chgData name="Matthew Bergman" userId="5cb2a049140aedb2" providerId="LiveId" clId="{0110C8DF-3A49-4F02-840B-5AF4DED6212A}" dt="2022-05-12T02:27:56.982" v="3469" actId="26606"/>
          <ac:spMkLst>
            <pc:docMk/>
            <pc:sldMk cId="549314576" sldId="257"/>
            <ac:spMk id="8" creationId="{827B839B-9ADE-406B-8590-F1CAEDED45A1}"/>
          </ac:spMkLst>
        </pc:spChg>
        <pc:spChg chg="add">
          <ac:chgData name="Matthew Bergman" userId="5cb2a049140aedb2" providerId="LiveId" clId="{0110C8DF-3A49-4F02-840B-5AF4DED6212A}" dt="2022-05-12T02:27:56.982" v="3469" actId="26606"/>
          <ac:spMkLst>
            <pc:docMk/>
            <pc:sldMk cId="549314576" sldId="257"/>
            <ac:spMk id="10" creationId="{CFE45BF0-46DB-408C-B5F7-7B11716805D4}"/>
          </ac:spMkLst>
        </pc:spChg>
        <pc:spChg chg="add">
          <ac:chgData name="Matthew Bergman" userId="5cb2a049140aedb2" providerId="LiveId" clId="{0110C8DF-3A49-4F02-840B-5AF4DED6212A}" dt="2022-05-12T02:27:56.982" v="3469" actId="26606"/>
          <ac:spMkLst>
            <pc:docMk/>
            <pc:sldMk cId="549314576" sldId="257"/>
            <ac:spMk id="12" creationId="{2AEBC8F2-97B1-41B4-93F1-2D289E197FBA}"/>
          </ac:spMkLst>
        </pc:spChg>
        <pc:spChg chg="add">
          <ac:chgData name="Matthew Bergman" userId="5cb2a049140aedb2" providerId="LiveId" clId="{0110C8DF-3A49-4F02-840B-5AF4DED6212A}" dt="2022-05-12T02:27:56.982" v="3469" actId="26606"/>
          <ac:spMkLst>
            <pc:docMk/>
            <pc:sldMk cId="549314576" sldId="257"/>
            <ac:spMk id="14" creationId="{472E3A19-F5D5-48FC-BB9C-48C2F68F598B}"/>
          </ac:spMkLst>
        </pc:spChg>
        <pc:spChg chg="add">
          <ac:chgData name="Matthew Bergman" userId="5cb2a049140aedb2" providerId="LiveId" clId="{0110C8DF-3A49-4F02-840B-5AF4DED6212A}" dt="2022-05-12T02:27:56.982" v="3469" actId="26606"/>
          <ac:spMkLst>
            <pc:docMk/>
            <pc:sldMk cId="549314576" sldId="257"/>
            <ac:spMk id="16" creationId="{7A62E32F-BB65-43A8-8EB5-92346890E549}"/>
          </ac:spMkLst>
        </pc:spChg>
        <pc:spChg chg="add">
          <ac:chgData name="Matthew Bergman" userId="5cb2a049140aedb2" providerId="LiveId" clId="{0110C8DF-3A49-4F02-840B-5AF4DED6212A}" dt="2022-05-12T02:27:56.982" v="3469" actId="26606"/>
          <ac:spMkLst>
            <pc:docMk/>
            <pc:sldMk cId="549314576" sldId="257"/>
            <ac:spMk id="18" creationId="{14E91B64-9FCC-451E-AFB4-A827D6329367}"/>
          </ac:spMkLst>
        </pc:spChg>
      </pc:sldChg>
      <pc:sldChg chg="addSp modSp mod ord setBg modNotesTx">
        <pc:chgData name="Matthew Bergman" userId="5cb2a049140aedb2" providerId="LiveId" clId="{0110C8DF-3A49-4F02-840B-5AF4DED6212A}" dt="2022-05-12T21:42:06.474" v="10066" actId="33524"/>
        <pc:sldMkLst>
          <pc:docMk/>
          <pc:sldMk cId="1446186388" sldId="258"/>
        </pc:sldMkLst>
        <pc:spChg chg="mod">
          <ac:chgData name="Matthew Bergman" userId="5cb2a049140aedb2" providerId="LiveId" clId="{0110C8DF-3A49-4F02-840B-5AF4DED6212A}" dt="2022-05-12T02:30:44.446" v="3489" actId="26606"/>
          <ac:spMkLst>
            <pc:docMk/>
            <pc:sldMk cId="1446186388" sldId="258"/>
            <ac:spMk id="2" creationId="{A6AC8A5B-731F-4C6F-4720-C44677CC8181}"/>
          </ac:spMkLst>
        </pc:spChg>
        <pc:spChg chg="mod">
          <ac:chgData name="Matthew Bergman" userId="5cb2a049140aedb2" providerId="LiveId" clId="{0110C8DF-3A49-4F02-840B-5AF4DED6212A}" dt="2022-05-12T02:30:44.446" v="3489" actId="26606"/>
          <ac:spMkLst>
            <pc:docMk/>
            <pc:sldMk cId="1446186388" sldId="258"/>
            <ac:spMk id="3" creationId="{C17E851E-DC49-2E34-A4B4-048A8A403CEE}"/>
          </ac:spMkLst>
        </pc:spChg>
        <pc:spChg chg="add">
          <ac:chgData name="Matthew Bergman" userId="5cb2a049140aedb2" providerId="LiveId" clId="{0110C8DF-3A49-4F02-840B-5AF4DED6212A}" dt="2022-05-12T02:30:44.446" v="3489" actId="26606"/>
          <ac:spMkLst>
            <pc:docMk/>
            <pc:sldMk cId="1446186388" sldId="258"/>
            <ac:spMk id="8" creationId="{827B839B-9ADE-406B-8590-F1CAEDED45A1}"/>
          </ac:spMkLst>
        </pc:spChg>
        <pc:spChg chg="add">
          <ac:chgData name="Matthew Bergman" userId="5cb2a049140aedb2" providerId="LiveId" clId="{0110C8DF-3A49-4F02-840B-5AF4DED6212A}" dt="2022-05-12T02:30:44.446" v="3489" actId="26606"/>
          <ac:spMkLst>
            <pc:docMk/>
            <pc:sldMk cId="1446186388" sldId="258"/>
            <ac:spMk id="10" creationId="{CFE45BF0-46DB-408C-B5F7-7B11716805D4}"/>
          </ac:spMkLst>
        </pc:spChg>
        <pc:spChg chg="add">
          <ac:chgData name="Matthew Bergman" userId="5cb2a049140aedb2" providerId="LiveId" clId="{0110C8DF-3A49-4F02-840B-5AF4DED6212A}" dt="2022-05-12T02:30:44.446" v="3489" actId="26606"/>
          <ac:spMkLst>
            <pc:docMk/>
            <pc:sldMk cId="1446186388" sldId="258"/>
            <ac:spMk id="12" creationId="{2AEBC8F2-97B1-41B4-93F1-2D289E197FBA}"/>
          </ac:spMkLst>
        </pc:spChg>
        <pc:spChg chg="add">
          <ac:chgData name="Matthew Bergman" userId="5cb2a049140aedb2" providerId="LiveId" clId="{0110C8DF-3A49-4F02-840B-5AF4DED6212A}" dt="2022-05-12T02:30:44.446" v="3489" actId="26606"/>
          <ac:spMkLst>
            <pc:docMk/>
            <pc:sldMk cId="1446186388" sldId="258"/>
            <ac:spMk id="14" creationId="{472E3A19-F5D5-48FC-BB9C-48C2F68F598B}"/>
          </ac:spMkLst>
        </pc:spChg>
        <pc:spChg chg="add">
          <ac:chgData name="Matthew Bergman" userId="5cb2a049140aedb2" providerId="LiveId" clId="{0110C8DF-3A49-4F02-840B-5AF4DED6212A}" dt="2022-05-12T02:30:44.446" v="3489" actId="26606"/>
          <ac:spMkLst>
            <pc:docMk/>
            <pc:sldMk cId="1446186388" sldId="258"/>
            <ac:spMk id="16" creationId="{7A62E32F-BB65-43A8-8EB5-92346890E549}"/>
          </ac:spMkLst>
        </pc:spChg>
        <pc:spChg chg="add">
          <ac:chgData name="Matthew Bergman" userId="5cb2a049140aedb2" providerId="LiveId" clId="{0110C8DF-3A49-4F02-840B-5AF4DED6212A}" dt="2022-05-12T02:30:44.446" v="3489" actId="26606"/>
          <ac:spMkLst>
            <pc:docMk/>
            <pc:sldMk cId="1446186388" sldId="258"/>
            <ac:spMk id="18" creationId="{14E91B64-9FCC-451E-AFB4-A827D6329367}"/>
          </ac:spMkLst>
        </pc:spChg>
      </pc:sldChg>
      <pc:sldChg chg="addSp modSp add mod ord setBg modNotesTx">
        <pc:chgData name="Matthew Bergman" userId="5cb2a049140aedb2" providerId="LiveId" clId="{0110C8DF-3A49-4F02-840B-5AF4DED6212A}" dt="2022-05-12T21:05:38.294" v="4358" actId="20577"/>
        <pc:sldMkLst>
          <pc:docMk/>
          <pc:sldMk cId="35682574" sldId="259"/>
        </pc:sldMkLst>
        <pc:spChg chg="mod">
          <ac:chgData name="Matthew Bergman" userId="5cb2a049140aedb2" providerId="LiveId" clId="{0110C8DF-3A49-4F02-840B-5AF4DED6212A}" dt="2022-05-12T02:27:21.904" v="3464" actId="26606"/>
          <ac:spMkLst>
            <pc:docMk/>
            <pc:sldMk cId="35682574" sldId="259"/>
            <ac:spMk id="2" creationId="{D2B9BE00-7F1C-2DEC-1234-E3ACC5A4F5F3}"/>
          </ac:spMkLst>
        </pc:spChg>
        <pc:spChg chg="mod">
          <ac:chgData name="Matthew Bergman" userId="5cb2a049140aedb2" providerId="LiveId" clId="{0110C8DF-3A49-4F02-840B-5AF4DED6212A}" dt="2022-05-12T02:27:21.904" v="3464" actId="26606"/>
          <ac:spMkLst>
            <pc:docMk/>
            <pc:sldMk cId="35682574" sldId="259"/>
            <ac:spMk id="3" creationId="{33AF1A6F-2591-34A9-10EB-609CB94D0DB3}"/>
          </ac:spMkLst>
        </pc:spChg>
        <pc:spChg chg="add">
          <ac:chgData name="Matthew Bergman" userId="5cb2a049140aedb2" providerId="LiveId" clId="{0110C8DF-3A49-4F02-840B-5AF4DED6212A}" dt="2022-05-12T02:27:21.904" v="3464" actId="26606"/>
          <ac:spMkLst>
            <pc:docMk/>
            <pc:sldMk cId="35682574" sldId="259"/>
            <ac:spMk id="8" creationId="{827B839B-9ADE-406B-8590-F1CAEDED45A1}"/>
          </ac:spMkLst>
        </pc:spChg>
        <pc:spChg chg="add">
          <ac:chgData name="Matthew Bergman" userId="5cb2a049140aedb2" providerId="LiveId" clId="{0110C8DF-3A49-4F02-840B-5AF4DED6212A}" dt="2022-05-12T02:27:21.904" v="3464" actId="26606"/>
          <ac:spMkLst>
            <pc:docMk/>
            <pc:sldMk cId="35682574" sldId="259"/>
            <ac:spMk id="10" creationId="{CFE45BF0-46DB-408C-B5F7-7B11716805D4}"/>
          </ac:spMkLst>
        </pc:spChg>
        <pc:spChg chg="add">
          <ac:chgData name="Matthew Bergman" userId="5cb2a049140aedb2" providerId="LiveId" clId="{0110C8DF-3A49-4F02-840B-5AF4DED6212A}" dt="2022-05-12T02:27:21.904" v="3464" actId="26606"/>
          <ac:spMkLst>
            <pc:docMk/>
            <pc:sldMk cId="35682574" sldId="259"/>
            <ac:spMk id="12" creationId="{2AEBC8F2-97B1-41B4-93F1-2D289E197FBA}"/>
          </ac:spMkLst>
        </pc:spChg>
        <pc:spChg chg="add">
          <ac:chgData name="Matthew Bergman" userId="5cb2a049140aedb2" providerId="LiveId" clId="{0110C8DF-3A49-4F02-840B-5AF4DED6212A}" dt="2022-05-12T02:27:21.904" v="3464" actId="26606"/>
          <ac:spMkLst>
            <pc:docMk/>
            <pc:sldMk cId="35682574" sldId="259"/>
            <ac:spMk id="14" creationId="{472E3A19-F5D5-48FC-BB9C-48C2F68F598B}"/>
          </ac:spMkLst>
        </pc:spChg>
        <pc:spChg chg="add">
          <ac:chgData name="Matthew Bergman" userId="5cb2a049140aedb2" providerId="LiveId" clId="{0110C8DF-3A49-4F02-840B-5AF4DED6212A}" dt="2022-05-12T02:27:21.904" v="3464" actId="26606"/>
          <ac:spMkLst>
            <pc:docMk/>
            <pc:sldMk cId="35682574" sldId="259"/>
            <ac:spMk id="16" creationId="{7A62E32F-BB65-43A8-8EB5-92346890E549}"/>
          </ac:spMkLst>
        </pc:spChg>
        <pc:spChg chg="add">
          <ac:chgData name="Matthew Bergman" userId="5cb2a049140aedb2" providerId="LiveId" clId="{0110C8DF-3A49-4F02-840B-5AF4DED6212A}" dt="2022-05-12T02:27:21.904" v="3464" actId="26606"/>
          <ac:spMkLst>
            <pc:docMk/>
            <pc:sldMk cId="35682574" sldId="259"/>
            <ac:spMk id="18" creationId="{14E91B64-9FCC-451E-AFB4-A827D6329367}"/>
          </ac:spMkLst>
        </pc:spChg>
      </pc:sldChg>
      <pc:sldChg chg="new del">
        <pc:chgData name="Matthew Bergman" userId="5cb2a049140aedb2" providerId="LiveId" clId="{0110C8DF-3A49-4F02-840B-5AF4DED6212A}" dt="2022-05-08T20:48:54.763" v="1" actId="47"/>
        <pc:sldMkLst>
          <pc:docMk/>
          <pc:sldMk cId="3520017290" sldId="259"/>
        </pc:sldMkLst>
      </pc:sldChg>
      <pc:sldChg chg="modSp new del mod ord">
        <pc:chgData name="Matthew Bergman" userId="5cb2a049140aedb2" providerId="LiveId" clId="{0110C8DF-3A49-4F02-840B-5AF4DED6212A}" dt="2022-05-09T21:29:39.207" v="1286" actId="47"/>
        <pc:sldMkLst>
          <pc:docMk/>
          <pc:sldMk cId="2690005143" sldId="260"/>
        </pc:sldMkLst>
        <pc:spChg chg="mod">
          <ac:chgData name="Matthew Bergman" userId="5cb2a049140aedb2" providerId="LiveId" clId="{0110C8DF-3A49-4F02-840B-5AF4DED6212A}" dt="2022-05-09T21:08:50.830" v="1168" actId="313"/>
          <ac:spMkLst>
            <pc:docMk/>
            <pc:sldMk cId="2690005143" sldId="260"/>
            <ac:spMk id="2" creationId="{4DC5E3B6-A354-5D52-CDC4-27A7AD829E13}"/>
          </ac:spMkLst>
        </pc:spChg>
        <pc:spChg chg="mod">
          <ac:chgData name="Matthew Bergman" userId="5cb2a049140aedb2" providerId="LiveId" clId="{0110C8DF-3A49-4F02-840B-5AF4DED6212A}" dt="2022-05-09T21:29:34.012" v="1285" actId="20577"/>
          <ac:spMkLst>
            <pc:docMk/>
            <pc:sldMk cId="2690005143" sldId="260"/>
            <ac:spMk id="3" creationId="{8D8224A7-CE29-74A1-2632-B4ADDD304DD8}"/>
          </ac:spMkLst>
        </pc:spChg>
      </pc:sldChg>
      <pc:sldChg chg="addSp modSp new mod setBg modNotesTx">
        <pc:chgData name="Matthew Bergman" userId="5cb2a049140aedb2" providerId="LiveId" clId="{0110C8DF-3A49-4F02-840B-5AF4DED6212A}" dt="2022-05-12T21:08:08.559" v="4978" actId="20577"/>
        <pc:sldMkLst>
          <pc:docMk/>
          <pc:sldMk cId="610018067" sldId="261"/>
        </pc:sldMkLst>
        <pc:spChg chg="mod">
          <ac:chgData name="Matthew Bergman" userId="5cb2a049140aedb2" providerId="LiveId" clId="{0110C8DF-3A49-4F02-840B-5AF4DED6212A}" dt="2022-05-12T02:27:25.068" v="3465" actId="26606"/>
          <ac:spMkLst>
            <pc:docMk/>
            <pc:sldMk cId="610018067" sldId="261"/>
            <ac:spMk id="2" creationId="{A7155E32-D160-E921-325B-D1165A21ED4D}"/>
          </ac:spMkLst>
        </pc:spChg>
        <pc:spChg chg="mod">
          <ac:chgData name="Matthew Bergman" userId="5cb2a049140aedb2" providerId="LiveId" clId="{0110C8DF-3A49-4F02-840B-5AF4DED6212A}" dt="2022-05-12T02:27:25.068" v="3465" actId="26606"/>
          <ac:spMkLst>
            <pc:docMk/>
            <pc:sldMk cId="610018067" sldId="261"/>
            <ac:spMk id="3" creationId="{7D7ACE60-1DD3-D154-5A17-0D49B2D8F7A3}"/>
          </ac:spMkLst>
        </pc:spChg>
        <pc:spChg chg="add">
          <ac:chgData name="Matthew Bergman" userId="5cb2a049140aedb2" providerId="LiveId" clId="{0110C8DF-3A49-4F02-840B-5AF4DED6212A}" dt="2022-05-12T02:27:25.068" v="3465" actId="26606"/>
          <ac:spMkLst>
            <pc:docMk/>
            <pc:sldMk cId="610018067" sldId="261"/>
            <ac:spMk id="8" creationId="{827B839B-9ADE-406B-8590-F1CAEDED45A1}"/>
          </ac:spMkLst>
        </pc:spChg>
        <pc:spChg chg="add">
          <ac:chgData name="Matthew Bergman" userId="5cb2a049140aedb2" providerId="LiveId" clId="{0110C8DF-3A49-4F02-840B-5AF4DED6212A}" dt="2022-05-12T02:27:25.068" v="3465" actId="26606"/>
          <ac:spMkLst>
            <pc:docMk/>
            <pc:sldMk cId="610018067" sldId="261"/>
            <ac:spMk id="10" creationId="{CFE45BF0-46DB-408C-B5F7-7B11716805D4}"/>
          </ac:spMkLst>
        </pc:spChg>
        <pc:spChg chg="add">
          <ac:chgData name="Matthew Bergman" userId="5cb2a049140aedb2" providerId="LiveId" clId="{0110C8DF-3A49-4F02-840B-5AF4DED6212A}" dt="2022-05-12T02:27:25.068" v="3465" actId="26606"/>
          <ac:spMkLst>
            <pc:docMk/>
            <pc:sldMk cId="610018067" sldId="261"/>
            <ac:spMk id="12" creationId="{2AEBC8F2-97B1-41B4-93F1-2D289E197FBA}"/>
          </ac:spMkLst>
        </pc:spChg>
        <pc:spChg chg="add">
          <ac:chgData name="Matthew Bergman" userId="5cb2a049140aedb2" providerId="LiveId" clId="{0110C8DF-3A49-4F02-840B-5AF4DED6212A}" dt="2022-05-12T02:27:25.068" v="3465" actId="26606"/>
          <ac:spMkLst>
            <pc:docMk/>
            <pc:sldMk cId="610018067" sldId="261"/>
            <ac:spMk id="14" creationId="{472E3A19-F5D5-48FC-BB9C-48C2F68F598B}"/>
          </ac:spMkLst>
        </pc:spChg>
        <pc:spChg chg="add">
          <ac:chgData name="Matthew Bergman" userId="5cb2a049140aedb2" providerId="LiveId" clId="{0110C8DF-3A49-4F02-840B-5AF4DED6212A}" dt="2022-05-12T02:27:25.068" v="3465" actId="26606"/>
          <ac:spMkLst>
            <pc:docMk/>
            <pc:sldMk cId="610018067" sldId="261"/>
            <ac:spMk id="16" creationId="{7A62E32F-BB65-43A8-8EB5-92346890E549}"/>
          </ac:spMkLst>
        </pc:spChg>
        <pc:spChg chg="add">
          <ac:chgData name="Matthew Bergman" userId="5cb2a049140aedb2" providerId="LiveId" clId="{0110C8DF-3A49-4F02-840B-5AF4DED6212A}" dt="2022-05-12T02:27:25.068" v="3465" actId="26606"/>
          <ac:spMkLst>
            <pc:docMk/>
            <pc:sldMk cId="610018067" sldId="261"/>
            <ac:spMk id="18" creationId="{14E91B64-9FCC-451E-AFB4-A827D6329367}"/>
          </ac:spMkLst>
        </pc:spChg>
      </pc:sldChg>
      <pc:sldChg chg="addSp modSp new mod setBg">
        <pc:chgData name="Matthew Bergman" userId="5cb2a049140aedb2" providerId="LiveId" clId="{0110C8DF-3A49-4F02-840B-5AF4DED6212A}" dt="2022-05-12T02:27:33.538" v="3466" actId="26606"/>
        <pc:sldMkLst>
          <pc:docMk/>
          <pc:sldMk cId="3876720948" sldId="262"/>
        </pc:sldMkLst>
        <pc:spChg chg="mod">
          <ac:chgData name="Matthew Bergman" userId="5cb2a049140aedb2" providerId="LiveId" clId="{0110C8DF-3A49-4F02-840B-5AF4DED6212A}" dt="2022-05-12T02:27:33.538" v="3466" actId="26606"/>
          <ac:spMkLst>
            <pc:docMk/>
            <pc:sldMk cId="3876720948" sldId="262"/>
            <ac:spMk id="2" creationId="{07D6789D-0D3E-9824-1A38-5FE66086DDD1}"/>
          </ac:spMkLst>
        </pc:spChg>
        <pc:spChg chg="mod">
          <ac:chgData name="Matthew Bergman" userId="5cb2a049140aedb2" providerId="LiveId" clId="{0110C8DF-3A49-4F02-840B-5AF4DED6212A}" dt="2022-05-12T02:27:33.538" v="3466" actId="26606"/>
          <ac:spMkLst>
            <pc:docMk/>
            <pc:sldMk cId="3876720948" sldId="262"/>
            <ac:spMk id="3" creationId="{FFF4EC59-9917-341E-95F7-664A784FA751}"/>
          </ac:spMkLst>
        </pc:spChg>
        <pc:spChg chg="add">
          <ac:chgData name="Matthew Bergman" userId="5cb2a049140aedb2" providerId="LiveId" clId="{0110C8DF-3A49-4F02-840B-5AF4DED6212A}" dt="2022-05-12T02:27:33.538" v="3466" actId="26606"/>
          <ac:spMkLst>
            <pc:docMk/>
            <pc:sldMk cId="3876720948" sldId="262"/>
            <ac:spMk id="8" creationId="{6A1473A6-3F22-483E-8A30-80B9D2B14592}"/>
          </ac:spMkLst>
        </pc:spChg>
        <pc:grpChg chg="add">
          <ac:chgData name="Matthew Bergman" userId="5cb2a049140aedb2" providerId="LiveId" clId="{0110C8DF-3A49-4F02-840B-5AF4DED6212A}" dt="2022-05-12T02:27:33.538" v="3466" actId="26606"/>
          <ac:grpSpMkLst>
            <pc:docMk/>
            <pc:sldMk cId="3876720948" sldId="262"/>
            <ac:grpSpMk id="10" creationId="{AA1375E3-3E53-4D75-BAB7-E5929BFCB25F}"/>
          </ac:grpSpMkLst>
        </pc:grpChg>
      </pc:sldChg>
      <pc:sldChg chg="addSp delSp modSp new mod ord setBg modNotesTx">
        <pc:chgData name="Matthew Bergman" userId="5cb2a049140aedb2" providerId="LiveId" clId="{0110C8DF-3A49-4F02-840B-5AF4DED6212A}" dt="2022-05-12T21:10:08.421" v="5460" actId="20577"/>
        <pc:sldMkLst>
          <pc:docMk/>
          <pc:sldMk cId="3309602083" sldId="263"/>
        </pc:sldMkLst>
        <pc:spChg chg="mod">
          <ac:chgData name="Matthew Bergman" userId="5cb2a049140aedb2" providerId="LiveId" clId="{0110C8DF-3A49-4F02-840B-5AF4DED6212A}" dt="2022-05-12T02:27:42.235" v="3467" actId="26606"/>
          <ac:spMkLst>
            <pc:docMk/>
            <pc:sldMk cId="3309602083" sldId="263"/>
            <ac:spMk id="2" creationId="{89367C35-24F4-2427-0F2E-2140A6AD7C88}"/>
          </ac:spMkLst>
        </pc:spChg>
        <pc:spChg chg="del">
          <ac:chgData name="Matthew Bergman" userId="5cb2a049140aedb2" providerId="LiveId" clId="{0110C8DF-3A49-4F02-840B-5AF4DED6212A}" dt="2022-05-12T01:16:38.793" v="2703" actId="478"/>
          <ac:spMkLst>
            <pc:docMk/>
            <pc:sldMk cId="3309602083" sldId="263"/>
            <ac:spMk id="3" creationId="{C67D4262-EBCD-6606-FA14-D08C1BF8202B}"/>
          </ac:spMkLst>
        </pc:spChg>
        <pc:spChg chg="add">
          <ac:chgData name="Matthew Bergman" userId="5cb2a049140aedb2" providerId="LiveId" clId="{0110C8DF-3A49-4F02-840B-5AF4DED6212A}" dt="2022-05-12T02:27:42.235" v="3467" actId="26606"/>
          <ac:spMkLst>
            <pc:docMk/>
            <pc:sldMk cId="3309602083" sldId="263"/>
            <ac:spMk id="7" creationId="{0B3B9DBC-97CC-4A18-B4A6-66E240292269}"/>
          </ac:spMkLst>
        </pc:spChg>
        <pc:spChg chg="add">
          <ac:chgData name="Matthew Bergman" userId="5cb2a049140aedb2" providerId="LiveId" clId="{0110C8DF-3A49-4F02-840B-5AF4DED6212A}" dt="2022-05-12T02:27:42.235" v="3467" actId="26606"/>
          <ac:spMkLst>
            <pc:docMk/>
            <pc:sldMk cId="3309602083" sldId="263"/>
            <ac:spMk id="9" creationId="{F4492644-1D84-449E-94E4-5FC5C873D32E}"/>
          </ac:spMkLst>
        </pc:spChg>
        <pc:spChg chg="add">
          <ac:chgData name="Matthew Bergman" userId="5cb2a049140aedb2" providerId="LiveId" clId="{0110C8DF-3A49-4F02-840B-5AF4DED6212A}" dt="2022-05-12T02:27:42.235" v="3467" actId="26606"/>
          <ac:spMkLst>
            <pc:docMk/>
            <pc:sldMk cId="3309602083" sldId="263"/>
            <ac:spMk id="11" creationId="{94EE1A74-DEBF-434E-8B5E-7AB296ECBE08}"/>
          </ac:spMkLst>
        </pc:spChg>
        <pc:spChg chg="add">
          <ac:chgData name="Matthew Bergman" userId="5cb2a049140aedb2" providerId="LiveId" clId="{0110C8DF-3A49-4F02-840B-5AF4DED6212A}" dt="2022-05-12T02:27:42.235" v="3467" actId="26606"/>
          <ac:spMkLst>
            <pc:docMk/>
            <pc:sldMk cId="3309602083" sldId="263"/>
            <ac:spMk id="13" creationId="{8C7C4D4B-92D9-4FA4-A294-749E8574FF51}"/>
          </ac:spMkLst>
        </pc:spChg>
        <pc:spChg chg="add">
          <ac:chgData name="Matthew Bergman" userId="5cb2a049140aedb2" providerId="LiveId" clId="{0110C8DF-3A49-4F02-840B-5AF4DED6212A}" dt="2022-05-12T02:27:42.235" v="3467" actId="26606"/>
          <ac:spMkLst>
            <pc:docMk/>
            <pc:sldMk cId="3309602083" sldId="263"/>
            <ac:spMk id="15" creationId="{BADA3358-2A3F-41B0-A458-6FD1DB3AF9BB}"/>
          </ac:spMkLst>
        </pc:spChg>
        <pc:spChg chg="add">
          <ac:chgData name="Matthew Bergman" userId="5cb2a049140aedb2" providerId="LiveId" clId="{0110C8DF-3A49-4F02-840B-5AF4DED6212A}" dt="2022-05-12T02:27:42.235" v="3467" actId="26606"/>
          <ac:spMkLst>
            <pc:docMk/>
            <pc:sldMk cId="3309602083" sldId="263"/>
            <ac:spMk id="17" creationId="{E4737216-37B2-43AD-AB08-05BFCCEFC99E}"/>
          </ac:spMkLst>
        </pc:spChg>
      </pc:sldChg>
      <pc:sldChg chg="addSp delSp modSp new mod modNotesTx">
        <pc:chgData name="Matthew Bergman" userId="5cb2a049140aedb2" providerId="LiveId" clId="{0110C8DF-3A49-4F02-840B-5AF4DED6212A}" dt="2022-05-12T21:43:19.204" v="10356" actId="20577"/>
        <pc:sldMkLst>
          <pc:docMk/>
          <pc:sldMk cId="1882638210" sldId="264"/>
        </pc:sldMkLst>
        <pc:spChg chg="del">
          <ac:chgData name="Matthew Bergman" userId="5cb2a049140aedb2" providerId="LiveId" clId="{0110C8DF-3A49-4F02-840B-5AF4DED6212A}" dt="2022-05-12T02:12:01.834" v="2897" actId="478"/>
          <ac:spMkLst>
            <pc:docMk/>
            <pc:sldMk cId="1882638210" sldId="264"/>
            <ac:spMk id="2" creationId="{AA97AED0-B463-7644-5D41-01AE321269E6}"/>
          </ac:spMkLst>
        </pc:spChg>
        <pc:spChg chg="del">
          <ac:chgData name="Matthew Bergman" userId="5cb2a049140aedb2" providerId="LiveId" clId="{0110C8DF-3A49-4F02-840B-5AF4DED6212A}" dt="2022-05-12T02:12:03.893" v="2898" actId="478"/>
          <ac:spMkLst>
            <pc:docMk/>
            <pc:sldMk cId="1882638210" sldId="264"/>
            <ac:spMk id="3" creationId="{7D6FA38D-6FD7-FB58-B916-63722CAFC51C}"/>
          </ac:spMkLst>
        </pc:spChg>
        <pc:picChg chg="add mod">
          <ac:chgData name="Matthew Bergman" userId="5cb2a049140aedb2" providerId="LiveId" clId="{0110C8DF-3A49-4F02-840B-5AF4DED6212A}" dt="2022-05-12T02:12:30.971" v="2901" actId="962"/>
          <ac:picMkLst>
            <pc:docMk/>
            <pc:sldMk cId="1882638210" sldId="264"/>
            <ac:picMk id="5" creationId="{9EC0181C-A44E-A0ED-D2A1-C41E82CC87A9}"/>
          </ac:picMkLst>
        </pc:picChg>
      </pc:sldChg>
      <pc:sldChg chg="addSp modSp new mod setBg modNotesTx">
        <pc:chgData name="Matthew Bergman" userId="5cb2a049140aedb2" providerId="LiveId" clId="{0110C8DF-3A49-4F02-840B-5AF4DED6212A}" dt="2022-05-12T21:38:14.190" v="9311" actId="20577"/>
        <pc:sldMkLst>
          <pc:docMk/>
          <pc:sldMk cId="2402827178" sldId="265"/>
        </pc:sldMkLst>
        <pc:spChg chg="mod">
          <ac:chgData name="Matthew Bergman" userId="5cb2a049140aedb2" providerId="LiveId" clId="{0110C8DF-3A49-4F02-840B-5AF4DED6212A}" dt="2022-05-12T02:28:45.508" v="3471" actId="26606"/>
          <ac:spMkLst>
            <pc:docMk/>
            <pc:sldMk cId="2402827178" sldId="265"/>
            <ac:spMk id="2" creationId="{8C70BC72-8329-1E0D-2D70-0A2B502AD4C6}"/>
          </ac:spMkLst>
        </pc:spChg>
        <pc:spChg chg="mod">
          <ac:chgData name="Matthew Bergman" userId="5cb2a049140aedb2" providerId="LiveId" clId="{0110C8DF-3A49-4F02-840B-5AF4DED6212A}" dt="2022-05-12T20:36:39.005" v="3517" actId="20577"/>
          <ac:spMkLst>
            <pc:docMk/>
            <pc:sldMk cId="2402827178" sldId="265"/>
            <ac:spMk id="3" creationId="{979DAEC3-7B60-064D-EBEA-DC0BB6531FD7}"/>
          </ac:spMkLst>
        </pc:spChg>
        <pc:spChg chg="add">
          <ac:chgData name="Matthew Bergman" userId="5cb2a049140aedb2" providerId="LiveId" clId="{0110C8DF-3A49-4F02-840B-5AF4DED6212A}" dt="2022-05-12T02:28:45.508" v="3471" actId="26606"/>
          <ac:spMkLst>
            <pc:docMk/>
            <pc:sldMk cId="2402827178" sldId="265"/>
            <ac:spMk id="8" creationId="{827B839B-9ADE-406B-8590-F1CAEDED45A1}"/>
          </ac:spMkLst>
        </pc:spChg>
        <pc:spChg chg="add">
          <ac:chgData name="Matthew Bergman" userId="5cb2a049140aedb2" providerId="LiveId" clId="{0110C8DF-3A49-4F02-840B-5AF4DED6212A}" dt="2022-05-12T02:28:45.508" v="3471" actId="26606"/>
          <ac:spMkLst>
            <pc:docMk/>
            <pc:sldMk cId="2402827178" sldId="265"/>
            <ac:spMk id="10" creationId="{CFE45BF0-46DB-408C-B5F7-7B11716805D4}"/>
          </ac:spMkLst>
        </pc:spChg>
        <pc:spChg chg="add">
          <ac:chgData name="Matthew Bergman" userId="5cb2a049140aedb2" providerId="LiveId" clId="{0110C8DF-3A49-4F02-840B-5AF4DED6212A}" dt="2022-05-12T02:28:45.508" v="3471" actId="26606"/>
          <ac:spMkLst>
            <pc:docMk/>
            <pc:sldMk cId="2402827178" sldId="265"/>
            <ac:spMk id="12" creationId="{2AEBC8F2-97B1-41B4-93F1-2D289E197FBA}"/>
          </ac:spMkLst>
        </pc:spChg>
        <pc:spChg chg="add">
          <ac:chgData name="Matthew Bergman" userId="5cb2a049140aedb2" providerId="LiveId" clId="{0110C8DF-3A49-4F02-840B-5AF4DED6212A}" dt="2022-05-12T02:28:45.508" v="3471" actId="26606"/>
          <ac:spMkLst>
            <pc:docMk/>
            <pc:sldMk cId="2402827178" sldId="265"/>
            <ac:spMk id="14" creationId="{472E3A19-F5D5-48FC-BB9C-48C2F68F598B}"/>
          </ac:spMkLst>
        </pc:spChg>
        <pc:spChg chg="add">
          <ac:chgData name="Matthew Bergman" userId="5cb2a049140aedb2" providerId="LiveId" clId="{0110C8DF-3A49-4F02-840B-5AF4DED6212A}" dt="2022-05-12T02:28:45.508" v="3471" actId="26606"/>
          <ac:spMkLst>
            <pc:docMk/>
            <pc:sldMk cId="2402827178" sldId="265"/>
            <ac:spMk id="16" creationId="{7A62E32F-BB65-43A8-8EB5-92346890E549}"/>
          </ac:spMkLst>
        </pc:spChg>
        <pc:spChg chg="add">
          <ac:chgData name="Matthew Bergman" userId="5cb2a049140aedb2" providerId="LiveId" clId="{0110C8DF-3A49-4F02-840B-5AF4DED6212A}" dt="2022-05-12T02:28:45.508" v="3471" actId="26606"/>
          <ac:spMkLst>
            <pc:docMk/>
            <pc:sldMk cId="2402827178" sldId="265"/>
            <ac:spMk id="18" creationId="{14E91B64-9FCC-451E-AFB4-A827D6329367}"/>
          </ac:spMkLst>
        </pc:spChg>
      </pc:sldChg>
      <pc:sldChg chg="addSp delSp modSp new mod setBg modNotesTx">
        <pc:chgData name="Matthew Bergman" userId="5cb2a049140aedb2" providerId="LiveId" clId="{0110C8DF-3A49-4F02-840B-5AF4DED6212A}" dt="2022-05-12T21:39:29.802" v="9524" actId="20577"/>
        <pc:sldMkLst>
          <pc:docMk/>
          <pc:sldMk cId="1246221832" sldId="266"/>
        </pc:sldMkLst>
        <pc:spChg chg="mod">
          <ac:chgData name="Matthew Bergman" userId="5cb2a049140aedb2" providerId="LiveId" clId="{0110C8DF-3A49-4F02-840B-5AF4DED6212A}" dt="2022-05-12T02:29:01.827" v="3473" actId="26606"/>
          <ac:spMkLst>
            <pc:docMk/>
            <pc:sldMk cId="1246221832" sldId="266"/>
            <ac:spMk id="2" creationId="{CEFC754A-A4EB-04D9-9BEB-5F766FB3999F}"/>
          </ac:spMkLst>
        </pc:spChg>
        <pc:spChg chg="del mod">
          <ac:chgData name="Matthew Bergman" userId="5cb2a049140aedb2" providerId="LiveId" clId="{0110C8DF-3A49-4F02-840B-5AF4DED6212A}" dt="2022-05-12T02:29:01.838" v="3474" actId="26606"/>
          <ac:spMkLst>
            <pc:docMk/>
            <pc:sldMk cId="1246221832" sldId="266"/>
            <ac:spMk id="3" creationId="{07A8FD58-1488-4E65-5185-FCB2697C04E4}"/>
          </ac:spMkLst>
        </pc:spChg>
        <pc:graphicFrameChg chg="add mod">
          <ac:chgData name="Matthew Bergman" userId="5cb2a049140aedb2" providerId="LiveId" clId="{0110C8DF-3A49-4F02-840B-5AF4DED6212A}" dt="2022-05-12T02:29:55.597" v="3476"/>
          <ac:graphicFrameMkLst>
            <pc:docMk/>
            <pc:sldMk cId="1246221832" sldId="266"/>
            <ac:graphicFrameMk id="11" creationId="{1761CB83-3834-82EF-A53E-B41A75A6C5A6}"/>
          </ac:graphicFrameMkLst>
        </pc:graphicFrameChg>
        <pc:picChg chg="add del">
          <ac:chgData name="Matthew Bergman" userId="5cb2a049140aedb2" providerId="LiveId" clId="{0110C8DF-3A49-4F02-840B-5AF4DED6212A}" dt="2022-05-12T02:29:01.827" v="3473" actId="26606"/>
          <ac:picMkLst>
            <pc:docMk/>
            <pc:sldMk cId="1246221832" sldId="266"/>
            <ac:picMk id="5" creationId="{0C03DD2C-627B-4E4E-22AF-12F5D441BB34}"/>
          </ac:picMkLst>
        </pc:picChg>
        <pc:cxnChg chg="add del">
          <ac:chgData name="Matthew Bergman" userId="5cb2a049140aedb2" providerId="LiveId" clId="{0110C8DF-3A49-4F02-840B-5AF4DED6212A}" dt="2022-05-12T02:29:01.827" v="3473" actId="26606"/>
          <ac:cxnSpMkLst>
            <pc:docMk/>
            <pc:sldMk cId="1246221832" sldId="266"/>
            <ac:cxnSpMk id="9" creationId="{A7F400EE-A8A5-48AF-B4D6-291B52C6F0B0}"/>
          </ac:cxnSpMkLst>
        </pc:cxnChg>
      </pc:sldChg>
      <pc:sldChg chg="addSp delSp modSp new mod modNotesTx">
        <pc:chgData name="Matthew Bergman" userId="5cb2a049140aedb2" providerId="LiveId" clId="{0110C8DF-3A49-4F02-840B-5AF4DED6212A}" dt="2022-05-12T21:23:46.981" v="6244" actId="20577"/>
        <pc:sldMkLst>
          <pc:docMk/>
          <pc:sldMk cId="3675555615" sldId="267"/>
        </pc:sldMkLst>
        <pc:spChg chg="del">
          <ac:chgData name="Matthew Bergman" userId="5cb2a049140aedb2" providerId="LiveId" clId="{0110C8DF-3A49-4F02-840B-5AF4DED6212A}" dt="2022-05-10T23:37:39.950" v="2664" actId="478"/>
          <ac:spMkLst>
            <pc:docMk/>
            <pc:sldMk cId="3675555615" sldId="267"/>
            <ac:spMk id="2" creationId="{52D95A4B-8611-EB18-C731-292C5FD91F6B}"/>
          </ac:spMkLst>
        </pc:spChg>
        <pc:spChg chg="del">
          <ac:chgData name="Matthew Bergman" userId="5cb2a049140aedb2" providerId="LiveId" clId="{0110C8DF-3A49-4F02-840B-5AF4DED6212A}" dt="2022-05-10T23:37:09.330" v="2656" actId="931"/>
          <ac:spMkLst>
            <pc:docMk/>
            <pc:sldMk cId="3675555615" sldId="267"/>
            <ac:spMk id="3" creationId="{FEFD2759-B57C-75C7-E156-F3CFE5485A0A}"/>
          </ac:spMkLst>
        </pc:spChg>
        <pc:picChg chg="add mod">
          <ac:chgData name="Matthew Bergman" userId="5cb2a049140aedb2" providerId="LiveId" clId="{0110C8DF-3A49-4F02-840B-5AF4DED6212A}" dt="2022-05-10T23:37:35.753" v="2663" actId="14100"/>
          <ac:picMkLst>
            <pc:docMk/>
            <pc:sldMk cId="3675555615" sldId="267"/>
            <ac:picMk id="5" creationId="{FE3969DC-A823-0029-9736-EB3476769977}"/>
          </ac:picMkLst>
        </pc:picChg>
      </pc:sldChg>
      <pc:sldChg chg="addSp delSp modSp new mod modNotesTx">
        <pc:chgData name="Matthew Bergman" userId="5cb2a049140aedb2" providerId="LiveId" clId="{0110C8DF-3A49-4F02-840B-5AF4DED6212A}" dt="2022-05-12T21:24:15.192" v="6347" actId="20577"/>
        <pc:sldMkLst>
          <pc:docMk/>
          <pc:sldMk cId="2049446649" sldId="268"/>
        </pc:sldMkLst>
        <pc:spChg chg="del">
          <ac:chgData name="Matthew Bergman" userId="5cb2a049140aedb2" providerId="LiveId" clId="{0110C8DF-3A49-4F02-840B-5AF4DED6212A}" dt="2022-05-12T01:21:25.443" v="2714" actId="478"/>
          <ac:spMkLst>
            <pc:docMk/>
            <pc:sldMk cId="2049446649" sldId="268"/>
            <ac:spMk id="2" creationId="{DF7FAEF5-4172-591C-9121-281C800F42A3}"/>
          </ac:spMkLst>
        </pc:spChg>
        <pc:spChg chg="del">
          <ac:chgData name="Matthew Bergman" userId="5cb2a049140aedb2" providerId="LiveId" clId="{0110C8DF-3A49-4F02-840B-5AF4DED6212A}" dt="2022-05-10T23:42:53.975" v="2666" actId="931"/>
          <ac:spMkLst>
            <pc:docMk/>
            <pc:sldMk cId="2049446649" sldId="268"/>
            <ac:spMk id="3" creationId="{ED72B113-D869-3365-80A9-93F0E9A61E2F}"/>
          </ac:spMkLst>
        </pc:spChg>
        <pc:spChg chg="add del mod">
          <ac:chgData name="Matthew Bergman" userId="5cb2a049140aedb2" providerId="LiveId" clId="{0110C8DF-3A49-4F02-840B-5AF4DED6212A}" dt="2022-05-12T01:21:17.346" v="2711"/>
          <ac:spMkLst>
            <pc:docMk/>
            <pc:sldMk cId="2049446649" sldId="268"/>
            <ac:spMk id="6" creationId="{72FC9D22-2B06-56FD-28F8-080E3CE28213}"/>
          </ac:spMkLst>
        </pc:spChg>
        <pc:spChg chg="add del mod">
          <ac:chgData name="Matthew Bergman" userId="5cb2a049140aedb2" providerId="LiveId" clId="{0110C8DF-3A49-4F02-840B-5AF4DED6212A}" dt="2022-05-11T23:49:49.608" v="2672" actId="931"/>
          <ac:spMkLst>
            <pc:docMk/>
            <pc:sldMk cId="2049446649" sldId="268"/>
            <ac:spMk id="7" creationId="{FA905F41-53A2-C7E2-B76D-2802AFD204E1}"/>
          </ac:spMkLst>
        </pc:spChg>
        <pc:picChg chg="add del mod">
          <ac:chgData name="Matthew Bergman" userId="5cb2a049140aedb2" providerId="LiveId" clId="{0110C8DF-3A49-4F02-840B-5AF4DED6212A}" dt="2022-05-11T23:49:54.198" v="2675" actId="478"/>
          <ac:picMkLst>
            <pc:docMk/>
            <pc:sldMk cId="2049446649" sldId="268"/>
            <ac:picMk id="4" creationId="{6CFF309E-76D1-B890-5707-86009575EF06}"/>
          </ac:picMkLst>
        </pc:picChg>
        <pc:picChg chg="add del mod">
          <ac:chgData name="Matthew Bergman" userId="5cb2a049140aedb2" providerId="LiveId" clId="{0110C8DF-3A49-4F02-840B-5AF4DED6212A}" dt="2022-05-10T23:43:15.923" v="2671" actId="478"/>
          <ac:picMkLst>
            <pc:docMk/>
            <pc:sldMk cId="2049446649" sldId="268"/>
            <ac:picMk id="5" creationId="{3CBA8441-FD18-405F-53A8-BAEBBB0E98B0}"/>
          </ac:picMkLst>
        </pc:picChg>
        <pc:picChg chg="add mod">
          <ac:chgData name="Matthew Bergman" userId="5cb2a049140aedb2" providerId="LiveId" clId="{0110C8DF-3A49-4F02-840B-5AF4DED6212A}" dt="2022-05-12T01:21:33.275" v="2717" actId="1076"/>
          <ac:picMkLst>
            <pc:docMk/>
            <pc:sldMk cId="2049446649" sldId="268"/>
            <ac:picMk id="9" creationId="{9E42C350-F414-6128-A8E6-A08992D6BD1F}"/>
          </ac:picMkLst>
        </pc:picChg>
      </pc:sldChg>
      <pc:sldChg chg="addSp modSp new mod setBg modNotesTx">
        <pc:chgData name="Matthew Bergman" userId="5cb2a049140aedb2" providerId="LiveId" clId="{0110C8DF-3A49-4F02-840B-5AF4DED6212A}" dt="2022-05-12T21:10:16.305" v="5478" actId="20577"/>
        <pc:sldMkLst>
          <pc:docMk/>
          <pc:sldMk cId="1725964951" sldId="269"/>
        </pc:sldMkLst>
        <pc:spChg chg="mod ord">
          <ac:chgData name="Matthew Bergman" userId="5cb2a049140aedb2" providerId="LiveId" clId="{0110C8DF-3A49-4F02-840B-5AF4DED6212A}" dt="2022-05-12T02:27:52.061" v="3468" actId="26606"/>
          <ac:spMkLst>
            <pc:docMk/>
            <pc:sldMk cId="1725964951" sldId="269"/>
            <ac:spMk id="2" creationId="{D1717BBF-D770-DE9E-21C4-73B18459BC8F}"/>
          </ac:spMkLst>
        </pc:spChg>
        <pc:spChg chg="add">
          <ac:chgData name="Matthew Bergman" userId="5cb2a049140aedb2" providerId="LiveId" clId="{0110C8DF-3A49-4F02-840B-5AF4DED6212A}" dt="2022-05-12T02:27:52.061" v="3468" actId="26606"/>
          <ac:spMkLst>
            <pc:docMk/>
            <pc:sldMk cId="1725964951" sldId="269"/>
            <ac:spMk id="71" creationId="{0E9C5405-4A49-4E12-98FD-8966C1118F23}"/>
          </ac:spMkLst>
        </pc:spChg>
        <pc:spChg chg="add">
          <ac:chgData name="Matthew Bergman" userId="5cb2a049140aedb2" providerId="LiveId" clId="{0110C8DF-3A49-4F02-840B-5AF4DED6212A}" dt="2022-05-12T02:27:52.061" v="3468" actId="26606"/>
          <ac:spMkLst>
            <pc:docMk/>
            <pc:sldMk cId="1725964951" sldId="269"/>
            <ac:spMk id="73" creationId="{35B9823A-85C3-4837-8700-3D94F9B36113}"/>
          </ac:spMkLst>
        </pc:spChg>
        <pc:spChg chg="add">
          <ac:chgData name="Matthew Bergman" userId="5cb2a049140aedb2" providerId="LiveId" clId="{0110C8DF-3A49-4F02-840B-5AF4DED6212A}" dt="2022-05-12T02:27:52.061" v="3468" actId="26606"/>
          <ac:spMkLst>
            <pc:docMk/>
            <pc:sldMk cId="1725964951" sldId="269"/>
            <ac:spMk id="75" creationId="{5BAFBDD6-35EA-4318-81BD-034C73032263}"/>
          </ac:spMkLst>
        </pc:spChg>
        <pc:spChg chg="add">
          <ac:chgData name="Matthew Bergman" userId="5cb2a049140aedb2" providerId="LiveId" clId="{0110C8DF-3A49-4F02-840B-5AF4DED6212A}" dt="2022-05-12T02:27:52.061" v="3468" actId="26606"/>
          <ac:spMkLst>
            <pc:docMk/>
            <pc:sldMk cId="1725964951" sldId="269"/>
            <ac:spMk id="77" creationId="{9668AFA7-0343-4462-B952-29775C02D4E4}"/>
          </ac:spMkLst>
        </pc:spChg>
        <pc:spChg chg="add">
          <ac:chgData name="Matthew Bergman" userId="5cb2a049140aedb2" providerId="LiveId" clId="{0110C8DF-3A49-4F02-840B-5AF4DED6212A}" dt="2022-05-12T02:27:52.061" v="3468" actId="26606"/>
          <ac:spMkLst>
            <pc:docMk/>
            <pc:sldMk cId="1725964951" sldId="269"/>
            <ac:spMk id="79" creationId="{FABAF75E-3794-4E38-AFE5-55C262447584}"/>
          </ac:spMkLst>
        </pc:spChg>
        <pc:picChg chg="add mod">
          <ac:chgData name="Matthew Bergman" userId="5cb2a049140aedb2" providerId="LiveId" clId="{0110C8DF-3A49-4F02-840B-5AF4DED6212A}" dt="2022-05-12T02:27:52.061" v="3468" actId="26606"/>
          <ac:picMkLst>
            <pc:docMk/>
            <pc:sldMk cId="1725964951" sldId="269"/>
            <ac:picMk id="1026" creationId="{EB7D23A8-F680-0C3A-8990-432A55CE362C}"/>
          </ac:picMkLst>
        </pc:picChg>
      </pc:sldChg>
      <pc:sldChg chg="addSp delSp modSp new mod modNotesTx">
        <pc:chgData name="Matthew Bergman" userId="5cb2a049140aedb2" providerId="LiveId" clId="{0110C8DF-3A49-4F02-840B-5AF4DED6212A}" dt="2022-05-12T21:29:03.724" v="7224" actId="20577"/>
        <pc:sldMkLst>
          <pc:docMk/>
          <pc:sldMk cId="1906614723" sldId="270"/>
        </pc:sldMkLst>
        <pc:spChg chg="del">
          <ac:chgData name="Matthew Bergman" userId="5cb2a049140aedb2" providerId="LiveId" clId="{0110C8DF-3A49-4F02-840B-5AF4DED6212A}" dt="2022-05-12T01:22:09.859" v="2722" actId="478"/>
          <ac:spMkLst>
            <pc:docMk/>
            <pc:sldMk cId="1906614723" sldId="270"/>
            <ac:spMk id="2" creationId="{A68DD446-7FFA-18A5-194B-9B7D84B1F30A}"/>
          </ac:spMkLst>
        </pc:spChg>
        <pc:spChg chg="del">
          <ac:chgData name="Matthew Bergman" userId="5cb2a049140aedb2" providerId="LiveId" clId="{0110C8DF-3A49-4F02-840B-5AF4DED6212A}" dt="2022-05-12T01:22:07.118" v="2719"/>
          <ac:spMkLst>
            <pc:docMk/>
            <pc:sldMk cId="1906614723" sldId="270"/>
            <ac:spMk id="3" creationId="{EECED4A6-51B9-D5DD-C2B1-2674E3EE1452}"/>
          </ac:spMkLst>
        </pc:spChg>
        <pc:picChg chg="add mod">
          <ac:chgData name="Matthew Bergman" userId="5cb2a049140aedb2" providerId="LiveId" clId="{0110C8DF-3A49-4F02-840B-5AF4DED6212A}" dt="2022-05-12T01:56:34.156" v="2812" actId="14100"/>
          <ac:picMkLst>
            <pc:docMk/>
            <pc:sldMk cId="1906614723" sldId="270"/>
            <ac:picMk id="5" creationId="{06A1B932-6FD0-A37C-6626-D0E51276A4DF}"/>
          </ac:picMkLst>
        </pc:picChg>
      </pc:sldChg>
      <pc:sldChg chg="addSp modSp new mod modNotesTx">
        <pc:chgData name="Matthew Bergman" userId="5cb2a049140aedb2" providerId="LiveId" clId="{0110C8DF-3A49-4F02-840B-5AF4DED6212A}" dt="2022-05-12T21:30:00.767" v="7409" actId="20577"/>
        <pc:sldMkLst>
          <pc:docMk/>
          <pc:sldMk cId="1229686056" sldId="271"/>
        </pc:sldMkLst>
        <pc:picChg chg="add mod">
          <ac:chgData name="Matthew Bergman" userId="5cb2a049140aedb2" providerId="LiveId" clId="{0110C8DF-3A49-4F02-840B-5AF4DED6212A}" dt="2022-05-12T01:33:17.476" v="2742" actId="14100"/>
          <ac:picMkLst>
            <pc:docMk/>
            <pc:sldMk cId="1229686056" sldId="271"/>
            <ac:picMk id="3" creationId="{6EB61F26-2689-12D8-53A1-625A645CE379}"/>
          </ac:picMkLst>
        </pc:picChg>
      </pc:sldChg>
      <pc:sldChg chg="addSp modSp new mod modNotesTx">
        <pc:chgData name="Matthew Bergman" userId="5cb2a049140aedb2" providerId="LiveId" clId="{0110C8DF-3A49-4F02-840B-5AF4DED6212A}" dt="2022-05-12T21:30:31.641" v="7531" actId="20577"/>
        <pc:sldMkLst>
          <pc:docMk/>
          <pc:sldMk cId="3623240612" sldId="272"/>
        </pc:sldMkLst>
        <pc:picChg chg="add mod">
          <ac:chgData name="Matthew Bergman" userId="5cb2a049140aedb2" providerId="LiveId" clId="{0110C8DF-3A49-4F02-840B-5AF4DED6212A}" dt="2022-05-12T01:27:05.478" v="2732" actId="962"/>
          <ac:picMkLst>
            <pc:docMk/>
            <pc:sldMk cId="3623240612" sldId="272"/>
            <ac:picMk id="3" creationId="{7877D207-E51F-214C-F43E-0DABFA7116BE}"/>
          </ac:picMkLst>
        </pc:picChg>
      </pc:sldChg>
      <pc:sldChg chg="addSp modSp new mod modNotesTx">
        <pc:chgData name="Matthew Bergman" userId="5cb2a049140aedb2" providerId="LiveId" clId="{0110C8DF-3A49-4F02-840B-5AF4DED6212A}" dt="2022-05-12T21:31:21.085" v="7720" actId="20577"/>
        <pc:sldMkLst>
          <pc:docMk/>
          <pc:sldMk cId="1885970143" sldId="273"/>
        </pc:sldMkLst>
        <pc:picChg chg="add mod">
          <ac:chgData name="Matthew Bergman" userId="5cb2a049140aedb2" providerId="LiveId" clId="{0110C8DF-3A49-4F02-840B-5AF4DED6212A}" dt="2022-05-12T01:27:28.131" v="2736" actId="962"/>
          <ac:picMkLst>
            <pc:docMk/>
            <pc:sldMk cId="1885970143" sldId="273"/>
            <ac:picMk id="3" creationId="{4DF5F5E6-4508-B95E-4952-0C8A4953C256}"/>
          </ac:picMkLst>
        </pc:picChg>
      </pc:sldChg>
      <pc:sldChg chg="addSp delSp modSp new mod ord modNotesTx">
        <pc:chgData name="Matthew Bergman" userId="5cb2a049140aedb2" providerId="LiveId" clId="{0110C8DF-3A49-4F02-840B-5AF4DED6212A}" dt="2022-05-12T21:25:03.650" v="6501" actId="20577"/>
        <pc:sldMkLst>
          <pc:docMk/>
          <pc:sldMk cId="2587871450" sldId="274"/>
        </pc:sldMkLst>
        <pc:picChg chg="add del mod">
          <ac:chgData name="Matthew Bergman" userId="5cb2a049140aedb2" providerId="LiveId" clId="{0110C8DF-3A49-4F02-840B-5AF4DED6212A}" dt="2022-05-12T01:47:09.889" v="2760" actId="478"/>
          <ac:picMkLst>
            <pc:docMk/>
            <pc:sldMk cId="2587871450" sldId="274"/>
            <ac:picMk id="3" creationId="{EAF00024-1A8B-B85A-8D2D-5D77FB2C4D7F}"/>
          </ac:picMkLst>
        </pc:picChg>
        <pc:picChg chg="add mod">
          <ac:chgData name="Matthew Bergman" userId="5cb2a049140aedb2" providerId="LiveId" clId="{0110C8DF-3A49-4F02-840B-5AF4DED6212A}" dt="2022-05-12T01:52:20.085" v="2770" actId="962"/>
          <ac:picMkLst>
            <pc:docMk/>
            <pc:sldMk cId="2587871450" sldId="274"/>
            <ac:picMk id="5" creationId="{C3A1B08B-C2FA-74EB-7639-208A16CCA0E0}"/>
          </ac:picMkLst>
        </pc:picChg>
      </pc:sldChg>
      <pc:sldChg chg="addSp delSp modSp new del mod">
        <pc:chgData name="Matthew Bergman" userId="5cb2a049140aedb2" providerId="LiveId" clId="{0110C8DF-3A49-4F02-840B-5AF4DED6212A}" dt="2022-05-12T01:56:53.602" v="2813" actId="47"/>
        <pc:sldMkLst>
          <pc:docMk/>
          <pc:sldMk cId="1892583266" sldId="275"/>
        </pc:sldMkLst>
        <pc:picChg chg="add del mod">
          <ac:chgData name="Matthew Bergman" userId="5cb2a049140aedb2" providerId="LiveId" clId="{0110C8DF-3A49-4F02-840B-5AF4DED6212A}" dt="2022-05-12T01:44:22.591" v="2747" actId="478"/>
          <ac:picMkLst>
            <pc:docMk/>
            <pc:sldMk cId="1892583266" sldId="275"/>
            <ac:picMk id="3" creationId="{E17B8599-7132-F2F7-74D1-766ECE36CAAE}"/>
          </ac:picMkLst>
        </pc:picChg>
        <pc:picChg chg="add del mod">
          <ac:chgData name="Matthew Bergman" userId="5cb2a049140aedb2" providerId="LiveId" clId="{0110C8DF-3A49-4F02-840B-5AF4DED6212A}" dt="2022-05-12T01:44:53.866" v="2751" actId="478"/>
          <ac:picMkLst>
            <pc:docMk/>
            <pc:sldMk cId="1892583266" sldId="275"/>
            <ac:picMk id="5" creationId="{4D6A1CFE-CD8F-4D85-DC2C-64D0F9C8C89E}"/>
          </ac:picMkLst>
        </pc:picChg>
        <pc:picChg chg="add mod">
          <ac:chgData name="Matthew Bergman" userId="5cb2a049140aedb2" providerId="LiveId" clId="{0110C8DF-3A49-4F02-840B-5AF4DED6212A}" dt="2022-05-12T01:46:02.729" v="2754" actId="962"/>
          <ac:picMkLst>
            <pc:docMk/>
            <pc:sldMk cId="1892583266" sldId="275"/>
            <ac:picMk id="7" creationId="{499903FC-56F4-FAC3-45DA-81666A9A0390}"/>
          </ac:picMkLst>
        </pc:picChg>
      </pc:sldChg>
      <pc:sldChg chg="addSp delSp modSp new mod ord modNotesTx">
        <pc:chgData name="Matthew Bergman" userId="5cb2a049140aedb2" providerId="LiveId" clId="{0110C8DF-3A49-4F02-840B-5AF4DED6212A}" dt="2022-05-12T21:24:53.913" v="6479" actId="20577"/>
        <pc:sldMkLst>
          <pc:docMk/>
          <pc:sldMk cId="2883953946" sldId="276"/>
        </pc:sldMkLst>
        <pc:picChg chg="add del mod">
          <ac:chgData name="Matthew Bergman" userId="5cb2a049140aedb2" providerId="LiveId" clId="{0110C8DF-3A49-4F02-840B-5AF4DED6212A}" dt="2022-05-12T01:47:07.811" v="2759" actId="478"/>
          <ac:picMkLst>
            <pc:docMk/>
            <pc:sldMk cId="2883953946" sldId="276"/>
            <ac:picMk id="3" creationId="{6DA106C9-3A56-4BCC-FE69-2F40ADC6703E}"/>
          </ac:picMkLst>
        </pc:picChg>
        <pc:picChg chg="add mod">
          <ac:chgData name="Matthew Bergman" userId="5cb2a049140aedb2" providerId="LiveId" clId="{0110C8DF-3A49-4F02-840B-5AF4DED6212A}" dt="2022-05-12T01:52:14.098" v="2767" actId="962"/>
          <ac:picMkLst>
            <pc:docMk/>
            <pc:sldMk cId="2883953946" sldId="276"/>
            <ac:picMk id="5" creationId="{BC027098-85C5-9D51-ED5B-3CB1C3E2171D}"/>
          </ac:picMkLst>
        </pc:picChg>
      </pc:sldChg>
      <pc:sldChg chg="new del">
        <pc:chgData name="Matthew Bergman" userId="5cb2a049140aedb2" providerId="LiveId" clId="{0110C8DF-3A49-4F02-840B-5AF4DED6212A}" dt="2022-05-12T01:52:28.243" v="2772" actId="680"/>
        <pc:sldMkLst>
          <pc:docMk/>
          <pc:sldMk cId="1326414697" sldId="277"/>
        </pc:sldMkLst>
      </pc:sldChg>
      <pc:sldChg chg="addSp modSp new mod ord modNotesTx">
        <pc:chgData name="Matthew Bergman" userId="5cb2a049140aedb2" providerId="LiveId" clId="{0110C8DF-3A49-4F02-840B-5AF4DED6212A}" dt="2022-05-12T21:25:50.944" v="6556" actId="20577"/>
        <pc:sldMkLst>
          <pc:docMk/>
          <pc:sldMk cId="4256013169" sldId="277"/>
        </pc:sldMkLst>
        <pc:picChg chg="add mod">
          <ac:chgData name="Matthew Bergman" userId="5cb2a049140aedb2" providerId="LiveId" clId="{0110C8DF-3A49-4F02-840B-5AF4DED6212A}" dt="2022-05-12T01:53:10.270" v="2778" actId="962"/>
          <ac:picMkLst>
            <pc:docMk/>
            <pc:sldMk cId="4256013169" sldId="277"/>
            <ac:picMk id="3" creationId="{E8EA55DB-6F04-B9F4-50F7-34D1607F3E75}"/>
          </ac:picMkLst>
        </pc:picChg>
      </pc:sldChg>
      <pc:sldChg chg="addSp modSp new mod modNotesTx">
        <pc:chgData name="Matthew Bergman" userId="5cb2a049140aedb2" providerId="LiveId" clId="{0110C8DF-3A49-4F02-840B-5AF4DED6212A}" dt="2022-05-12T21:26:11.015" v="6643" actId="20577"/>
        <pc:sldMkLst>
          <pc:docMk/>
          <pc:sldMk cId="1634789625" sldId="278"/>
        </pc:sldMkLst>
        <pc:picChg chg="add mod">
          <ac:chgData name="Matthew Bergman" userId="5cb2a049140aedb2" providerId="LiveId" clId="{0110C8DF-3A49-4F02-840B-5AF4DED6212A}" dt="2022-05-12T01:54:07.559" v="2782" actId="962"/>
          <ac:picMkLst>
            <pc:docMk/>
            <pc:sldMk cId="1634789625" sldId="278"/>
            <ac:picMk id="3" creationId="{9DADA103-0EC2-42BB-37F1-25B13D78F747}"/>
          </ac:picMkLst>
        </pc:picChg>
      </pc:sldChg>
      <pc:sldChg chg="addSp modSp new mod modNotesTx">
        <pc:chgData name="Matthew Bergman" userId="5cb2a049140aedb2" providerId="LiveId" clId="{0110C8DF-3A49-4F02-840B-5AF4DED6212A}" dt="2022-05-12T21:26:26.770" v="6684" actId="20577"/>
        <pc:sldMkLst>
          <pc:docMk/>
          <pc:sldMk cId="1869356959" sldId="279"/>
        </pc:sldMkLst>
        <pc:picChg chg="add mod">
          <ac:chgData name="Matthew Bergman" userId="5cb2a049140aedb2" providerId="LiveId" clId="{0110C8DF-3A49-4F02-840B-5AF4DED6212A}" dt="2022-05-12T01:54:14.424" v="2786" actId="962"/>
          <ac:picMkLst>
            <pc:docMk/>
            <pc:sldMk cId="1869356959" sldId="279"/>
            <ac:picMk id="3" creationId="{47DBF305-31E7-4884-0A08-7DB9849D9D28}"/>
          </ac:picMkLst>
        </pc:picChg>
      </pc:sldChg>
      <pc:sldChg chg="addSp modSp new mod modNotesTx">
        <pc:chgData name="Matthew Bergman" userId="5cb2a049140aedb2" providerId="LiveId" clId="{0110C8DF-3A49-4F02-840B-5AF4DED6212A}" dt="2022-05-12T21:26:35.804" v="6712" actId="20577"/>
        <pc:sldMkLst>
          <pc:docMk/>
          <pc:sldMk cId="2969957034" sldId="280"/>
        </pc:sldMkLst>
        <pc:picChg chg="add mod">
          <ac:chgData name="Matthew Bergman" userId="5cb2a049140aedb2" providerId="LiveId" clId="{0110C8DF-3A49-4F02-840B-5AF4DED6212A}" dt="2022-05-12T01:54:30.200" v="2790" actId="962"/>
          <ac:picMkLst>
            <pc:docMk/>
            <pc:sldMk cId="2969957034" sldId="280"/>
            <ac:picMk id="3" creationId="{8195D951-97DF-74E2-2AE5-25F0F0E1083B}"/>
          </ac:picMkLst>
        </pc:picChg>
      </pc:sldChg>
      <pc:sldChg chg="addSp delSp modSp new mod modNotesTx">
        <pc:chgData name="Matthew Bergman" userId="5cb2a049140aedb2" providerId="LiveId" clId="{0110C8DF-3A49-4F02-840B-5AF4DED6212A}" dt="2022-05-12T21:27:46.488" v="6959" actId="20577"/>
        <pc:sldMkLst>
          <pc:docMk/>
          <pc:sldMk cId="276644650" sldId="281"/>
        </pc:sldMkLst>
        <pc:picChg chg="add del mod">
          <ac:chgData name="Matthew Bergman" userId="5cb2a049140aedb2" providerId="LiveId" clId="{0110C8DF-3A49-4F02-840B-5AF4DED6212A}" dt="2022-05-12T01:55:03.092" v="2795" actId="478"/>
          <ac:picMkLst>
            <pc:docMk/>
            <pc:sldMk cId="276644650" sldId="281"/>
            <ac:picMk id="3" creationId="{140EF370-62A1-59AA-EB9B-89A7C5C0EDE4}"/>
          </ac:picMkLst>
        </pc:picChg>
        <pc:picChg chg="add mod">
          <ac:chgData name="Matthew Bergman" userId="5cb2a049140aedb2" providerId="LiveId" clId="{0110C8DF-3A49-4F02-840B-5AF4DED6212A}" dt="2022-05-12T01:55:20.604" v="2798" actId="962"/>
          <ac:picMkLst>
            <pc:docMk/>
            <pc:sldMk cId="276644650" sldId="281"/>
            <ac:picMk id="5" creationId="{72B626E6-61DC-DF31-DF6C-E506F5EAFFEA}"/>
          </ac:picMkLst>
        </pc:picChg>
      </pc:sldChg>
      <pc:sldChg chg="addSp modSp new mod modNotesTx">
        <pc:chgData name="Matthew Bergman" userId="5cb2a049140aedb2" providerId="LiveId" clId="{0110C8DF-3A49-4F02-840B-5AF4DED6212A}" dt="2022-05-12T21:28:01.233" v="7003" actId="20577"/>
        <pc:sldMkLst>
          <pc:docMk/>
          <pc:sldMk cId="2557321000" sldId="282"/>
        </pc:sldMkLst>
        <pc:picChg chg="add mod">
          <ac:chgData name="Matthew Bergman" userId="5cb2a049140aedb2" providerId="LiveId" clId="{0110C8DF-3A49-4F02-840B-5AF4DED6212A}" dt="2022-05-12T01:55:26.598" v="2802" actId="962"/>
          <ac:picMkLst>
            <pc:docMk/>
            <pc:sldMk cId="2557321000" sldId="282"/>
            <ac:picMk id="3" creationId="{FC9EC63D-6207-AC02-8FD8-12F634223AAC}"/>
          </ac:picMkLst>
        </pc:picChg>
      </pc:sldChg>
      <pc:sldChg chg="new del">
        <pc:chgData name="Matthew Bergman" userId="5cb2a049140aedb2" providerId="LiveId" clId="{0110C8DF-3A49-4F02-840B-5AF4DED6212A}" dt="2022-05-12T01:56:15.220" v="2804" actId="680"/>
        <pc:sldMkLst>
          <pc:docMk/>
          <pc:sldMk cId="792644245" sldId="283"/>
        </pc:sldMkLst>
      </pc:sldChg>
      <pc:sldChg chg="addSp modSp new mod ord modNotesTx">
        <pc:chgData name="Matthew Bergman" userId="5cb2a049140aedb2" providerId="LiveId" clId="{0110C8DF-3A49-4F02-840B-5AF4DED6212A}" dt="2022-05-12T21:28:26.679" v="7058" actId="20577"/>
        <pc:sldMkLst>
          <pc:docMk/>
          <pc:sldMk cId="2756404276" sldId="283"/>
        </pc:sldMkLst>
        <pc:picChg chg="add mod">
          <ac:chgData name="Matthew Bergman" userId="5cb2a049140aedb2" providerId="LiveId" clId="{0110C8DF-3A49-4F02-840B-5AF4DED6212A}" dt="2022-05-12T01:56:25.100" v="2808" actId="14100"/>
          <ac:picMkLst>
            <pc:docMk/>
            <pc:sldMk cId="2756404276" sldId="283"/>
            <ac:picMk id="2" creationId="{773F6D6C-DA02-5C68-391C-D8C29038C311}"/>
          </ac:picMkLst>
        </pc:picChg>
      </pc:sldChg>
      <pc:sldChg chg="addSp modSp new mod modNotesTx">
        <pc:chgData name="Matthew Bergman" userId="5cb2a049140aedb2" providerId="LiveId" clId="{0110C8DF-3A49-4F02-840B-5AF4DED6212A}" dt="2022-05-12T21:31:40.800" v="7782" actId="20577"/>
        <pc:sldMkLst>
          <pc:docMk/>
          <pc:sldMk cId="2149741084" sldId="284"/>
        </pc:sldMkLst>
        <pc:picChg chg="add mod">
          <ac:chgData name="Matthew Bergman" userId="5cb2a049140aedb2" providerId="LiveId" clId="{0110C8DF-3A49-4F02-840B-5AF4DED6212A}" dt="2022-05-12T01:59:42.792" v="2821" actId="27614"/>
          <ac:picMkLst>
            <pc:docMk/>
            <pc:sldMk cId="2149741084" sldId="284"/>
            <ac:picMk id="3" creationId="{47EFDBF7-2292-071B-B4D1-4EA61B25C39A}"/>
          </ac:picMkLst>
        </pc:picChg>
      </pc:sldChg>
      <pc:sldChg chg="addSp modSp new mod modNotesTx">
        <pc:chgData name="Matthew Bergman" userId="5cb2a049140aedb2" providerId="LiveId" clId="{0110C8DF-3A49-4F02-840B-5AF4DED6212A}" dt="2022-05-12T21:31:55.861" v="7822" actId="20577"/>
        <pc:sldMkLst>
          <pc:docMk/>
          <pc:sldMk cId="3221798050" sldId="285"/>
        </pc:sldMkLst>
        <pc:picChg chg="add mod">
          <ac:chgData name="Matthew Bergman" userId="5cb2a049140aedb2" providerId="LiveId" clId="{0110C8DF-3A49-4F02-840B-5AF4DED6212A}" dt="2022-05-12T01:59:48.748" v="2826" actId="14100"/>
          <ac:picMkLst>
            <pc:docMk/>
            <pc:sldMk cId="3221798050" sldId="285"/>
            <ac:picMk id="3" creationId="{C574A725-0646-2790-3857-7AF2C59DC2B3}"/>
          </ac:picMkLst>
        </pc:picChg>
      </pc:sldChg>
      <pc:sldChg chg="addSp modSp add mod modNotesTx">
        <pc:chgData name="Matthew Bergman" userId="5cb2a049140aedb2" providerId="LiveId" clId="{0110C8DF-3A49-4F02-840B-5AF4DED6212A}" dt="2022-05-12T21:32:30.977" v="7975" actId="20577"/>
        <pc:sldMkLst>
          <pc:docMk/>
          <pc:sldMk cId="473067160" sldId="286"/>
        </pc:sldMkLst>
        <pc:picChg chg="add mod">
          <ac:chgData name="Matthew Bergman" userId="5cb2a049140aedb2" providerId="LiveId" clId="{0110C8DF-3A49-4F02-840B-5AF4DED6212A}" dt="2022-05-12T02:06:22.655" v="2829" actId="962"/>
          <ac:picMkLst>
            <pc:docMk/>
            <pc:sldMk cId="473067160" sldId="286"/>
            <ac:picMk id="3" creationId="{4CD2016E-DE6F-43A4-D144-9458AE992CC7}"/>
          </ac:picMkLst>
        </pc:picChg>
      </pc:sldChg>
      <pc:sldChg chg="addSp modSp add mod modNotesTx">
        <pc:chgData name="Matthew Bergman" userId="5cb2a049140aedb2" providerId="LiveId" clId="{0110C8DF-3A49-4F02-840B-5AF4DED6212A}" dt="2022-05-12T21:32:54.405" v="8075" actId="20577"/>
        <pc:sldMkLst>
          <pc:docMk/>
          <pc:sldMk cId="2062438035" sldId="287"/>
        </pc:sldMkLst>
        <pc:picChg chg="add mod">
          <ac:chgData name="Matthew Bergman" userId="5cb2a049140aedb2" providerId="LiveId" clId="{0110C8DF-3A49-4F02-840B-5AF4DED6212A}" dt="2022-05-12T02:06:28.603" v="2832" actId="962"/>
          <ac:picMkLst>
            <pc:docMk/>
            <pc:sldMk cId="2062438035" sldId="287"/>
            <ac:picMk id="3" creationId="{7CD3232A-0648-5C9D-DED9-9D43527656C6}"/>
          </ac:picMkLst>
        </pc:picChg>
      </pc:sldChg>
      <pc:sldChg chg="addSp modSp add mod modNotesTx">
        <pc:chgData name="Matthew Bergman" userId="5cb2a049140aedb2" providerId="LiveId" clId="{0110C8DF-3A49-4F02-840B-5AF4DED6212A}" dt="2022-05-12T21:33:09.254" v="8128" actId="20577"/>
        <pc:sldMkLst>
          <pc:docMk/>
          <pc:sldMk cId="4257309048" sldId="288"/>
        </pc:sldMkLst>
        <pc:picChg chg="add mod">
          <ac:chgData name="Matthew Bergman" userId="5cb2a049140aedb2" providerId="LiveId" clId="{0110C8DF-3A49-4F02-840B-5AF4DED6212A}" dt="2022-05-12T02:06:32.988" v="2835" actId="962"/>
          <ac:picMkLst>
            <pc:docMk/>
            <pc:sldMk cId="4257309048" sldId="288"/>
            <ac:picMk id="3" creationId="{5C21465D-F920-8DC6-0714-549A4F1D07C4}"/>
          </ac:picMkLst>
        </pc:picChg>
      </pc:sldChg>
      <pc:sldChg chg="addSp modSp add mod setBg modNotesTx">
        <pc:chgData name="Matthew Bergman" userId="5cb2a049140aedb2" providerId="LiveId" clId="{0110C8DF-3A49-4F02-840B-5AF4DED6212A}" dt="2022-05-12T21:34:27.191" v="8390" actId="20577"/>
        <pc:sldMkLst>
          <pc:docMk/>
          <pc:sldMk cId="1465848860" sldId="289"/>
        </pc:sldMkLst>
        <pc:spChg chg="add">
          <ac:chgData name="Matthew Bergman" userId="5cb2a049140aedb2" providerId="LiveId" clId="{0110C8DF-3A49-4F02-840B-5AF4DED6212A}" dt="2022-05-12T02:28:40.183" v="3470" actId="26606"/>
          <ac:spMkLst>
            <pc:docMk/>
            <pc:sldMk cId="1465848860" sldId="289"/>
            <ac:spMk id="9" creationId="{A169D286-F4D7-4C8B-A6BD-D05384C7F1D8}"/>
          </ac:spMkLst>
        </pc:spChg>
        <pc:spChg chg="add">
          <ac:chgData name="Matthew Bergman" userId="5cb2a049140aedb2" providerId="LiveId" clId="{0110C8DF-3A49-4F02-840B-5AF4DED6212A}" dt="2022-05-12T02:28:40.183" v="3470" actId="26606"/>
          <ac:spMkLst>
            <pc:docMk/>
            <pc:sldMk cId="1465848860" sldId="289"/>
            <ac:spMk id="11" creationId="{39E8235E-135E-4261-8F54-2B316E493C42}"/>
          </ac:spMkLst>
        </pc:spChg>
        <pc:spChg chg="add">
          <ac:chgData name="Matthew Bergman" userId="5cb2a049140aedb2" providerId="LiveId" clId="{0110C8DF-3A49-4F02-840B-5AF4DED6212A}" dt="2022-05-12T02:28:40.183" v="3470" actId="26606"/>
          <ac:spMkLst>
            <pc:docMk/>
            <pc:sldMk cId="1465848860" sldId="289"/>
            <ac:spMk id="13" creationId="{D4ED8EC3-4D57-4620-93CE-4E6661F09A3E}"/>
          </ac:spMkLst>
        </pc:spChg>
        <pc:spChg chg="add">
          <ac:chgData name="Matthew Bergman" userId="5cb2a049140aedb2" providerId="LiveId" clId="{0110C8DF-3A49-4F02-840B-5AF4DED6212A}" dt="2022-05-12T02:28:40.183" v="3470" actId="26606"/>
          <ac:spMkLst>
            <pc:docMk/>
            <pc:sldMk cId="1465848860" sldId="289"/>
            <ac:spMk id="15" creationId="{83BCB34A-2F40-4F41-8488-A134C1C155B7}"/>
          </ac:spMkLst>
        </pc:spChg>
        <pc:spChg chg="add">
          <ac:chgData name="Matthew Bergman" userId="5cb2a049140aedb2" providerId="LiveId" clId="{0110C8DF-3A49-4F02-840B-5AF4DED6212A}" dt="2022-05-12T02:28:40.183" v="3470" actId="26606"/>
          <ac:spMkLst>
            <pc:docMk/>
            <pc:sldMk cId="1465848860" sldId="289"/>
            <ac:spMk id="17" creationId="{F78382DC-4207-465E-B379-1E16448AA222}"/>
          </ac:spMkLst>
        </pc:spChg>
        <pc:picChg chg="add mod ord">
          <ac:chgData name="Matthew Bergman" userId="5cb2a049140aedb2" providerId="LiveId" clId="{0110C8DF-3A49-4F02-840B-5AF4DED6212A}" dt="2022-05-12T02:28:40.183" v="3470" actId="26606"/>
          <ac:picMkLst>
            <pc:docMk/>
            <pc:sldMk cId="1465848860" sldId="289"/>
            <ac:picMk id="3" creationId="{C948619C-B95F-042B-B787-E3EFA4D29B0F}"/>
          </ac:picMkLst>
        </pc:picChg>
        <pc:picChg chg="add mod">
          <ac:chgData name="Matthew Bergman" userId="5cb2a049140aedb2" providerId="LiveId" clId="{0110C8DF-3A49-4F02-840B-5AF4DED6212A}" dt="2022-05-12T02:28:40.183" v="3470" actId="26606"/>
          <ac:picMkLst>
            <pc:docMk/>
            <pc:sldMk cId="1465848860" sldId="289"/>
            <ac:picMk id="4" creationId="{91838BA4-47BE-1C60-661A-EF0397A9990E}"/>
          </ac:picMkLst>
        </pc:picChg>
      </pc:sldChg>
      <pc:sldChg chg="addSp delSp modSp new mod setBg setClrOvrMap modNotesTx">
        <pc:chgData name="Matthew Bergman" userId="5cb2a049140aedb2" providerId="LiveId" clId="{0110C8DF-3A49-4F02-840B-5AF4DED6212A}" dt="2022-05-12T21:39:37.554" v="9545" actId="20577"/>
        <pc:sldMkLst>
          <pc:docMk/>
          <pc:sldMk cId="2579336695" sldId="290"/>
        </pc:sldMkLst>
        <pc:spChg chg="add del mod ord">
          <ac:chgData name="Matthew Bergman" userId="5cb2a049140aedb2" providerId="LiveId" clId="{0110C8DF-3A49-4F02-840B-5AF4DED6212A}" dt="2022-05-12T02:30:40.120" v="3488" actId="26606"/>
          <ac:spMkLst>
            <pc:docMk/>
            <pc:sldMk cId="2579336695" sldId="290"/>
            <ac:spMk id="2" creationId="{67908C7F-E303-8F09-22C1-CA0F17C6B839}"/>
          </ac:spMkLst>
        </pc:spChg>
        <pc:spChg chg="del">
          <ac:chgData name="Matthew Bergman" userId="5cb2a049140aedb2" providerId="LiveId" clId="{0110C8DF-3A49-4F02-840B-5AF4DED6212A}" dt="2022-05-12T02:11:09.944" v="2859"/>
          <ac:spMkLst>
            <pc:docMk/>
            <pc:sldMk cId="2579336695" sldId="290"/>
            <ac:spMk id="3" creationId="{BE618990-459D-18F8-6429-026B19015D99}"/>
          </ac:spMkLst>
        </pc:spChg>
        <pc:spChg chg="add del">
          <ac:chgData name="Matthew Bergman" userId="5cb2a049140aedb2" providerId="LiveId" clId="{0110C8DF-3A49-4F02-840B-5AF4DED6212A}" dt="2022-05-12T02:30:40.120" v="3488" actId="26606"/>
          <ac:spMkLst>
            <pc:docMk/>
            <pc:sldMk cId="2579336695" sldId="290"/>
            <ac:spMk id="10" creationId="{8537B233-9CDD-4A90-AABB-A8963DEE4FBC}"/>
          </ac:spMkLst>
        </pc:spChg>
        <pc:spChg chg="add del">
          <ac:chgData name="Matthew Bergman" userId="5cb2a049140aedb2" providerId="LiveId" clId="{0110C8DF-3A49-4F02-840B-5AF4DED6212A}" dt="2022-05-12T02:30:29.184" v="3479" actId="26606"/>
          <ac:spMkLst>
            <pc:docMk/>
            <pc:sldMk cId="2579336695" sldId="290"/>
            <ac:spMk id="16" creationId="{7399ED28-2D7B-6C7C-E4D2-949A5EF42A77}"/>
          </ac:spMkLst>
        </pc:spChg>
        <pc:spChg chg="add del">
          <ac:chgData name="Matthew Bergman" userId="5cb2a049140aedb2" providerId="LiveId" clId="{0110C8DF-3A49-4F02-840B-5AF4DED6212A}" dt="2022-05-12T02:30:37.897" v="3485" actId="26606"/>
          <ac:spMkLst>
            <pc:docMk/>
            <pc:sldMk cId="2579336695" sldId="290"/>
            <ac:spMk id="17" creationId="{8537B233-9CDD-4A90-AABB-A8963DEE4FBC}"/>
          </ac:spMkLst>
        </pc:spChg>
        <pc:spChg chg="add del">
          <ac:chgData name="Matthew Bergman" userId="5cb2a049140aedb2" providerId="LiveId" clId="{0110C8DF-3A49-4F02-840B-5AF4DED6212A}" dt="2022-05-12T02:30:29.184" v="3479" actId="26606"/>
          <ac:spMkLst>
            <pc:docMk/>
            <pc:sldMk cId="2579336695" sldId="290"/>
            <ac:spMk id="19" creationId="{DD38EE57-B708-47C9-A4A4-E25F09FAB029}"/>
          </ac:spMkLst>
        </pc:spChg>
        <pc:spChg chg="add del">
          <ac:chgData name="Matthew Bergman" userId="5cb2a049140aedb2" providerId="LiveId" clId="{0110C8DF-3A49-4F02-840B-5AF4DED6212A}" dt="2022-05-12T02:30:35.281" v="3481" actId="26606"/>
          <ac:spMkLst>
            <pc:docMk/>
            <pc:sldMk cId="2579336695" sldId="290"/>
            <ac:spMk id="27" creationId="{131031D3-26CD-4214-A9A4-5857EFA15A0C}"/>
          </ac:spMkLst>
        </pc:spChg>
        <pc:spChg chg="add del">
          <ac:chgData name="Matthew Bergman" userId="5cb2a049140aedb2" providerId="LiveId" clId="{0110C8DF-3A49-4F02-840B-5AF4DED6212A}" dt="2022-05-12T02:30:35.281" v="3481" actId="26606"/>
          <ac:spMkLst>
            <pc:docMk/>
            <pc:sldMk cId="2579336695" sldId="290"/>
            <ac:spMk id="28" creationId="{B5FA7C47-B7C1-4D2E-AB49-ED23BA34BA83}"/>
          </ac:spMkLst>
        </pc:spChg>
        <pc:spChg chg="add del">
          <ac:chgData name="Matthew Bergman" userId="5cb2a049140aedb2" providerId="LiveId" clId="{0110C8DF-3A49-4F02-840B-5AF4DED6212A}" dt="2022-05-12T02:30:35.281" v="3481" actId="26606"/>
          <ac:spMkLst>
            <pc:docMk/>
            <pc:sldMk cId="2579336695" sldId="290"/>
            <ac:spMk id="29" creationId="{596EE156-ABF1-4329-A6BA-03B4254E0877}"/>
          </ac:spMkLst>
        </pc:spChg>
        <pc:spChg chg="add del">
          <ac:chgData name="Matthew Bergman" userId="5cb2a049140aedb2" providerId="LiveId" clId="{0110C8DF-3A49-4F02-840B-5AF4DED6212A}" dt="2022-05-12T02:30:35.281" v="3481" actId="26606"/>
          <ac:spMkLst>
            <pc:docMk/>
            <pc:sldMk cId="2579336695" sldId="290"/>
            <ac:spMk id="30" creationId="{19B9933F-AAB3-444A-8BB5-9CA194A8BC63}"/>
          </ac:spMkLst>
        </pc:spChg>
        <pc:spChg chg="add del">
          <ac:chgData name="Matthew Bergman" userId="5cb2a049140aedb2" providerId="LiveId" clId="{0110C8DF-3A49-4F02-840B-5AF4DED6212A}" dt="2022-05-12T02:30:35.281" v="3481" actId="26606"/>
          <ac:spMkLst>
            <pc:docMk/>
            <pc:sldMk cId="2579336695" sldId="290"/>
            <ac:spMk id="31" creationId="{7D20183A-0B1D-4A1F-89B1-ADBEDBC6E54E}"/>
          </ac:spMkLst>
        </pc:spChg>
        <pc:spChg chg="add del">
          <ac:chgData name="Matthew Bergman" userId="5cb2a049140aedb2" providerId="LiveId" clId="{0110C8DF-3A49-4F02-840B-5AF4DED6212A}" dt="2022-05-12T02:30:35.281" v="3481" actId="26606"/>
          <ac:spMkLst>
            <pc:docMk/>
            <pc:sldMk cId="2579336695" sldId="290"/>
            <ac:spMk id="32" creationId="{F090783C-7563-B7F9-B89C-84C5B2AB28C2}"/>
          </ac:spMkLst>
        </pc:spChg>
        <pc:spChg chg="add del">
          <ac:chgData name="Matthew Bergman" userId="5cb2a049140aedb2" providerId="LiveId" clId="{0110C8DF-3A49-4F02-840B-5AF4DED6212A}" dt="2022-05-12T02:30:37.199" v="3483" actId="26606"/>
          <ac:spMkLst>
            <pc:docMk/>
            <pc:sldMk cId="2579336695" sldId="290"/>
            <ac:spMk id="37" creationId="{03AF1C04-3FEF-41BD-BB84-2F263765BEBC}"/>
          </ac:spMkLst>
        </pc:spChg>
        <pc:spChg chg="add del">
          <ac:chgData name="Matthew Bergman" userId="5cb2a049140aedb2" providerId="LiveId" clId="{0110C8DF-3A49-4F02-840B-5AF4DED6212A}" dt="2022-05-12T02:30:37.199" v="3483" actId="26606"/>
          <ac:spMkLst>
            <pc:docMk/>
            <pc:sldMk cId="2579336695" sldId="290"/>
            <ac:spMk id="44" creationId="{B17CDC76-F544-83B8-52A1-0EEEE5799B27}"/>
          </ac:spMkLst>
        </pc:spChg>
        <pc:spChg chg="add del">
          <ac:chgData name="Matthew Bergman" userId="5cb2a049140aedb2" providerId="LiveId" clId="{0110C8DF-3A49-4F02-840B-5AF4DED6212A}" dt="2022-05-12T02:30:40.113" v="3487" actId="26606"/>
          <ac:spMkLst>
            <pc:docMk/>
            <pc:sldMk cId="2579336695" sldId="290"/>
            <ac:spMk id="48" creationId="{F4C0B10B-D2C4-4A54-AFAD-3D27DF88BB37}"/>
          </ac:spMkLst>
        </pc:spChg>
        <pc:spChg chg="add del">
          <ac:chgData name="Matthew Bergman" userId="5cb2a049140aedb2" providerId="LiveId" clId="{0110C8DF-3A49-4F02-840B-5AF4DED6212A}" dt="2022-05-12T02:30:40.113" v="3487" actId="26606"/>
          <ac:spMkLst>
            <pc:docMk/>
            <pc:sldMk cId="2579336695" sldId="290"/>
            <ac:spMk id="51" creationId="{6555DE58-60AD-4B57-E89A-02D06B41278D}"/>
          </ac:spMkLst>
        </pc:spChg>
        <pc:spChg chg="add">
          <ac:chgData name="Matthew Bergman" userId="5cb2a049140aedb2" providerId="LiveId" clId="{0110C8DF-3A49-4F02-840B-5AF4DED6212A}" dt="2022-05-12T02:30:40.120" v="3488" actId="26606"/>
          <ac:spMkLst>
            <pc:docMk/>
            <pc:sldMk cId="2579336695" sldId="290"/>
            <ac:spMk id="53" creationId="{B5FA7C47-B7C1-4D2E-AB49-ED23BA34BA83}"/>
          </ac:spMkLst>
        </pc:spChg>
        <pc:spChg chg="add">
          <ac:chgData name="Matthew Bergman" userId="5cb2a049140aedb2" providerId="LiveId" clId="{0110C8DF-3A49-4F02-840B-5AF4DED6212A}" dt="2022-05-12T02:30:40.120" v="3488" actId="26606"/>
          <ac:spMkLst>
            <pc:docMk/>
            <pc:sldMk cId="2579336695" sldId="290"/>
            <ac:spMk id="54" creationId="{596EE156-ABF1-4329-A6BA-03B4254E0877}"/>
          </ac:spMkLst>
        </pc:spChg>
        <pc:spChg chg="add">
          <ac:chgData name="Matthew Bergman" userId="5cb2a049140aedb2" providerId="LiveId" clId="{0110C8DF-3A49-4F02-840B-5AF4DED6212A}" dt="2022-05-12T02:30:40.120" v="3488" actId="26606"/>
          <ac:spMkLst>
            <pc:docMk/>
            <pc:sldMk cId="2579336695" sldId="290"/>
            <ac:spMk id="55" creationId="{19B9933F-AAB3-444A-8BB5-9CA194A8BC63}"/>
          </ac:spMkLst>
        </pc:spChg>
        <pc:spChg chg="add">
          <ac:chgData name="Matthew Bergman" userId="5cb2a049140aedb2" providerId="LiveId" clId="{0110C8DF-3A49-4F02-840B-5AF4DED6212A}" dt="2022-05-12T02:30:40.120" v="3488" actId="26606"/>
          <ac:spMkLst>
            <pc:docMk/>
            <pc:sldMk cId="2579336695" sldId="290"/>
            <ac:spMk id="56" creationId="{7D20183A-0B1D-4A1F-89B1-ADBEDBC6E54E}"/>
          </ac:spMkLst>
        </pc:spChg>
        <pc:spChg chg="add">
          <ac:chgData name="Matthew Bergman" userId="5cb2a049140aedb2" providerId="LiveId" clId="{0110C8DF-3A49-4F02-840B-5AF4DED6212A}" dt="2022-05-12T02:30:40.120" v="3488" actId="26606"/>
          <ac:spMkLst>
            <pc:docMk/>
            <pc:sldMk cId="2579336695" sldId="290"/>
            <ac:spMk id="57" creationId="{131031D3-26CD-4214-A9A4-5857EFA15A0C}"/>
          </ac:spMkLst>
        </pc:spChg>
        <pc:spChg chg="add del">
          <ac:chgData name="Matthew Bergman" userId="5cb2a049140aedb2" providerId="LiveId" clId="{0110C8DF-3A49-4F02-840B-5AF4DED6212A}" dt="2022-05-12T20:42:48.209" v="3518" actId="478"/>
          <ac:spMkLst>
            <pc:docMk/>
            <pc:sldMk cId="2579336695" sldId="290"/>
            <ac:spMk id="58" creationId="{F090783C-7563-B7F9-B89C-84C5B2AB28C2}"/>
          </ac:spMkLst>
        </pc:spChg>
        <pc:grpChg chg="add del">
          <ac:chgData name="Matthew Bergman" userId="5cb2a049140aedb2" providerId="LiveId" clId="{0110C8DF-3A49-4F02-840B-5AF4DED6212A}" dt="2022-05-12T02:30:29.184" v="3479" actId="26606"/>
          <ac:grpSpMkLst>
            <pc:docMk/>
            <pc:sldMk cId="2579336695" sldId="290"/>
            <ac:grpSpMk id="21" creationId="{57A28182-58A5-4DBB-8F64-BD944BCA8154}"/>
          </ac:grpSpMkLst>
        </pc:grpChg>
        <pc:grpChg chg="add del">
          <ac:chgData name="Matthew Bergman" userId="5cb2a049140aedb2" providerId="LiveId" clId="{0110C8DF-3A49-4F02-840B-5AF4DED6212A}" dt="2022-05-12T02:30:37.199" v="3483" actId="26606"/>
          <ac:grpSpMkLst>
            <pc:docMk/>
            <pc:sldMk cId="2579336695" sldId="290"/>
            <ac:grpSpMk id="25" creationId="{66828D02-A05D-412B-9F20-B68E970B9FC2}"/>
          </ac:grpSpMkLst>
        </pc:grpChg>
        <pc:grpChg chg="add del">
          <ac:chgData name="Matthew Bergman" userId="5cb2a049140aedb2" providerId="LiveId" clId="{0110C8DF-3A49-4F02-840B-5AF4DED6212A}" dt="2022-05-12T02:30:37.199" v="3483" actId="26606"/>
          <ac:grpSpMkLst>
            <pc:docMk/>
            <pc:sldMk cId="2579336695" sldId="290"/>
            <ac:grpSpMk id="38" creationId="{2DD5E267-EB6F-47DF-ABEF-2C1BED44DAC6}"/>
          </ac:grpSpMkLst>
        </pc:grpChg>
        <pc:grpChg chg="add del">
          <ac:chgData name="Matthew Bergman" userId="5cb2a049140aedb2" providerId="LiveId" clId="{0110C8DF-3A49-4F02-840B-5AF4DED6212A}" dt="2022-05-12T02:30:37.199" v="3483" actId="26606"/>
          <ac:grpSpMkLst>
            <pc:docMk/>
            <pc:sldMk cId="2579336695" sldId="290"/>
            <ac:grpSpMk id="40" creationId="{E27AF472-EAE3-4572-AB69-B92BD10DBC6D}"/>
          </ac:grpSpMkLst>
        </pc:grpChg>
        <pc:grpChg chg="add del">
          <ac:chgData name="Matthew Bergman" userId="5cb2a049140aedb2" providerId="LiveId" clId="{0110C8DF-3A49-4F02-840B-5AF4DED6212A}" dt="2022-05-12T02:30:40.113" v="3487" actId="26606"/>
          <ac:grpSpMkLst>
            <pc:docMk/>
            <pc:sldMk cId="2579336695" sldId="290"/>
            <ac:grpSpMk id="49" creationId="{B6BADB90-C74B-40D6-86DC-503F65FCE8DC}"/>
          </ac:grpSpMkLst>
        </pc:grpChg>
        <pc:picChg chg="add mod">
          <ac:chgData name="Matthew Bergman" userId="5cb2a049140aedb2" providerId="LiveId" clId="{0110C8DF-3A49-4F02-840B-5AF4DED6212A}" dt="2022-05-12T02:30:40.120" v="3488" actId="26606"/>
          <ac:picMkLst>
            <pc:docMk/>
            <pc:sldMk cId="2579336695" sldId="290"/>
            <ac:picMk id="5" creationId="{F535168C-3785-26C8-98A0-D6DE7F6F5104}"/>
          </ac:picMkLst>
        </pc:picChg>
        <pc:cxnChg chg="add del">
          <ac:chgData name="Matthew Bergman" userId="5cb2a049140aedb2" providerId="LiveId" clId="{0110C8DF-3A49-4F02-840B-5AF4DED6212A}" dt="2022-05-12T02:30:40.120" v="3488" actId="26606"/>
          <ac:cxnSpMkLst>
            <pc:docMk/>
            <pc:sldMk cId="2579336695" sldId="290"/>
            <ac:cxnSpMk id="12" creationId="{040575EE-C594-4566-BC00-663004E52AB5}"/>
          </ac:cxnSpMkLst>
        </pc:cxnChg>
        <pc:cxnChg chg="add del">
          <ac:chgData name="Matthew Bergman" userId="5cb2a049140aedb2" providerId="LiveId" clId="{0110C8DF-3A49-4F02-840B-5AF4DED6212A}" dt="2022-05-12T02:30:37.897" v="3485" actId="26606"/>
          <ac:cxnSpMkLst>
            <pc:docMk/>
            <pc:sldMk cId="2579336695" sldId="290"/>
            <ac:cxnSpMk id="46" creationId="{040575EE-C594-4566-BC00-663004E52AB5}"/>
          </ac:cxnSpMkLst>
        </pc:cxnChg>
      </pc:sldChg>
      <pc:sldChg chg="addSp modSp new mod modNotesTx">
        <pc:chgData name="Matthew Bergman" userId="5cb2a049140aedb2" providerId="LiveId" clId="{0110C8DF-3A49-4F02-840B-5AF4DED6212A}" dt="2022-05-12T21:44:28.771" v="10593" actId="20577"/>
        <pc:sldMkLst>
          <pc:docMk/>
          <pc:sldMk cId="422868405" sldId="291"/>
        </pc:sldMkLst>
        <pc:picChg chg="add mod">
          <ac:chgData name="Matthew Bergman" userId="5cb2a049140aedb2" providerId="LiveId" clId="{0110C8DF-3A49-4F02-840B-5AF4DED6212A}" dt="2022-05-12T02:12:47.641" v="2912" actId="962"/>
          <ac:picMkLst>
            <pc:docMk/>
            <pc:sldMk cId="422868405" sldId="291"/>
            <ac:picMk id="3" creationId="{5E5A14DE-E053-43EB-8676-70AB4F10C593}"/>
          </ac:picMkLst>
        </pc:picChg>
      </pc:sldChg>
      <pc:sldChg chg="addSp modSp add mod modNotesTx">
        <pc:chgData name="Matthew Bergman" userId="5cb2a049140aedb2" providerId="LiveId" clId="{0110C8DF-3A49-4F02-840B-5AF4DED6212A}" dt="2022-05-12T21:45:46.019" v="10830" actId="20577"/>
        <pc:sldMkLst>
          <pc:docMk/>
          <pc:sldMk cId="1328925687" sldId="292"/>
        </pc:sldMkLst>
        <pc:picChg chg="add mod">
          <ac:chgData name="Matthew Bergman" userId="5cb2a049140aedb2" providerId="LiveId" clId="{0110C8DF-3A49-4F02-840B-5AF4DED6212A}" dt="2022-05-12T02:12:53.819" v="2915" actId="962"/>
          <ac:picMkLst>
            <pc:docMk/>
            <pc:sldMk cId="1328925687" sldId="292"/>
            <ac:picMk id="3" creationId="{42F444C4-4546-BD48-D653-4A7FDF43510F}"/>
          </ac:picMkLst>
        </pc:picChg>
      </pc:sldChg>
      <pc:sldChg chg="addSp modSp add mod modNotesTx">
        <pc:chgData name="Matthew Bergman" userId="5cb2a049140aedb2" providerId="LiveId" clId="{0110C8DF-3A49-4F02-840B-5AF4DED6212A}" dt="2022-05-12T21:46:33.703" v="10990" actId="20577"/>
        <pc:sldMkLst>
          <pc:docMk/>
          <pc:sldMk cId="2298854327" sldId="293"/>
        </pc:sldMkLst>
        <pc:picChg chg="add mod">
          <ac:chgData name="Matthew Bergman" userId="5cb2a049140aedb2" providerId="LiveId" clId="{0110C8DF-3A49-4F02-840B-5AF4DED6212A}" dt="2022-05-12T02:14:00.666" v="2918" actId="962"/>
          <ac:picMkLst>
            <pc:docMk/>
            <pc:sldMk cId="2298854327" sldId="293"/>
            <ac:picMk id="3" creationId="{DFA4E2A8-BB23-E001-1D9D-9AD974C97724}"/>
          </ac:picMkLst>
        </pc:picChg>
      </pc:sldChg>
      <pc:sldChg chg="addSp modSp add mod modNotesTx">
        <pc:chgData name="Matthew Bergman" userId="5cb2a049140aedb2" providerId="LiveId" clId="{0110C8DF-3A49-4F02-840B-5AF4DED6212A}" dt="2022-05-12T21:49:35.727" v="11204" actId="20577"/>
        <pc:sldMkLst>
          <pc:docMk/>
          <pc:sldMk cId="3162349026" sldId="294"/>
        </pc:sldMkLst>
        <pc:picChg chg="add mod">
          <ac:chgData name="Matthew Bergman" userId="5cb2a049140aedb2" providerId="LiveId" clId="{0110C8DF-3A49-4F02-840B-5AF4DED6212A}" dt="2022-05-12T02:14:12.477" v="2921" actId="962"/>
          <ac:picMkLst>
            <pc:docMk/>
            <pc:sldMk cId="3162349026" sldId="294"/>
            <ac:picMk id="3" creationId="{3B2AE183-06C4-B046-0211-E5E9AE88BD53}"/>
          </ac:picMkLst>
        </pc:picChg>
      </pc:sldChg>
      <pc:sldChg chg="addSp modSp add mod modNotesTx">
        <pc:chgData name="Matthew Bergman" userId="5cb2a049140aedb2" providerId="LiveId" clId="{0110C8DF-3A49-4F02-840B-5AF4DED6212A}" dt="2022-05-12T21:49:50.893" v="11250" actId="20577"/>
        <pc:sldMkLst>
          <pc:docMk/>
          <pc:sldMk cId="252713307" sldId="295"/>
        </pc:sldMkLst>
        <pc:picChg chg="add mod">
          <ac:chgData name="Matthew Bergman" userId="5cb2a049140aedb2" providerId="LiveId" clId="{0110C8DF-3A49-4F02-840B-5AF4DED6212A}" dt="2022-05-12T02:14:27.303" v="2924" actId="962"/>
          <ac:picMkLst>
            <pc:docMk/>
            <pc:sldMk cId="252713307" sldId="295"/>
            <ac:picMk id="3" creationId="{64A80999-EC20-CB38-1031-0143118CAA44}"/>
          </ac:picMkLst>
        </pc:picChg>
      </pc:sldChg>
      <pc:sldChg chg="addSp delSp modSp add del mod">
        <pc:chgData name="Matthew Bergman" userId="5cb2a049140aedb2" providerId="LiveId" clId="{0110C8DF-3A49-4F02-840B-5AF4DED6212A}" dt="2022-05-12T02:17:02.840" v="2939" actId="47"/>
        <pc:sldMkLst>
          <pc:docMk/>
          <pc:sldMk cId="3459448293" sldId="296"/>
        </pc:sldMkLst>
        <pc:picChg chg="add del mod">
          <ac:chgData name="Matthew Bergman" userId="5cb2a049140aedb2" providerId="LiveId" clId="{0110C8DF-3A49-4F02-840B-5AF4DED6212A}" dt="2022-05-12T02:15:28.881" v="2928" actId="478"/>
          <ac:picMkLst>
            <pc:docMk/>
            <pc:sldMk cId="3459448293" sldId="296"/>
            <ac:picMk id="3" creationId="{FA2D2C52-ADF6-3855-92D1-5C559089F5AF}"/>
          </ac:picMkLst>
        </pc:picChg>
        <pc:picChg chg="add mod">
          <ac:chgData name="Matthew Bergman" userId="5cb2a049140aedb2" providerId="LiveId" clId="{0110C8DF-3A49-4F02-840B-5AF4DED6212A}" dt="2022-05-12T02:15:32.401" v="2931" actId="962"/>
          <ac:picMkLst>
            <pc:docMk/>
            <pc:sldMk cId="3459448293" sldId="296"/>
            <ac:picMk id="5" creationId="{063DBA60-F1B5-5F7D-BE83-60C220F6878F}"/>
          </ac:picMkLst>
        </pc:picChg>
      </pc:sldChg>
      <pc:sldChg chg="addSp modSp add mod modNotesTx">
        <pc:chgData name="Matthew Bergman" userId="5cb2a049140aedb2" providerId="LiveId" clId="{0110C8DF-3A49-4F02-840B-5AF4DED6212A}" dt="2022-05-12T21:51:42.818" v="11552" actId="20577"/>
        <pc:sldMkLst>
          <pc:docMk/>
          <pc:sldMk cId="3228584837" sldId="297"/>
        </pc:sldMkLst>
        <pc:picChg chg="add mod">
          <ac:chgData name="Matthew Bergman" userId="5cb2a049140aedb2" providerId="LiveId" clId="{0110C8DF-3A49-4F02-840B-5AF4DED6212A}" dt="2022-05-12T02:15:53.809" v="2934" actId="962"/>
          <ac:picMkLst>
            <pc:docMk/>
            <pc:sldMk cId="3228584837" sldId="297"/>
            <ac:picMk id="3" creationId="{6D66D95B-A1F1-BBE9-2C93-F68D474FB21E}"/>
          </ac:picMkLst>
        </pc:picChg>
      </pc:sldChg>
      <pc:sldChg chg="addSp modSp add mod modNotesTx">
        <pc:chgData name="Matthew Bergman" userId="5cb2a049140aedb2" providerId="LiveId" clId="{0110C8DF-3A49-4F02-840B-5AF4DED6212A}" dt="2022-05-12T21:57:45.131" v="12522" actId="33524"/>
        <pc:sldMkLst>
          <pc:docMk/>
          <pc:sldMk cId="1837126450" sldId="298"/>
        </pc:sldMkLst>
        <pc:picChg chg="add mod">
          <ac:chgData name="Matthew Bergman" userId="5cb2a049140aedb2" providerId="LiveId" clId="{0110C8DF-3A49-4F02-840B-5AF4DED6212A}" dt="2022-05-12T02:20:12.051" v="2983" actId="962"/>
          <ac:picMkLst>
            <pc:docMk/>
            <pc:sldMk cId="1837126450" sldId="298"/>
            <ac:picMk id="3" creationId="{823EC896-2D5B-E794-607D-9A6C3C5FC115}"/>
          </ac:picMkLst>
        </pc:picChg>
      </pc:sldChg>
      <pc:sldChg chg="addSp modSp new mod modNotesTx">
        <pc:chgData name="Matthew Bergman" userId="5cb2a049140aedb2" providerId="LiveId" clId="{0110C8DF-3A49-4F02-840B-5AF4DED6212A}" dt="2022-05-12T21:46:45.303" v="11023" actId="20577"/>
        <pc:sldMkLst>
          <pc:docMk/>
          <pc:sldMk cId="1498074563" sldId="299"/>
        </pc:sldMkLst>
        <pc:picChg chg="add mod">
          <ac:chgData name="Matthew Bergman" userId="5cb2a049140aedb2" providerId="LiveId" clId="{0110C8DF-3A49-4F02-840B-5AF4DED6212A}" dt="2022-05-12T02:16:22.536" v="2938" actId="962"/>
          <ac:picMkLst>
            <pc:docMk/>
            <pc:sldMk cId="1498074563" sldId="299"/>
            <ac:picMk id="3" creationId="{2BCC25B5-FDD6-4B91-7668-55AE48EEC96E}"/>
          </ac:picMkLst>
        </pc:picChg>
      </pc:sldChg>
      <pc:sldChg chg="addSp modSp new mod modNotesTx">
        <pc:chgData name="Matthew Bergman" userId="5cb2a049140aedb2" providerId="LiveId" clId="{0110C8DF-3A49-4F02-840B-5AF4DED6212A}" dt="2022-05-12T21:51:08.951" v="11421" actId="20577"/>
        <pc:sldMkLst>
          <pc:docMk/>
          <pc:sldMk cId="2383718349" sldId="300"/>
        </pc:sldMkLst>
        <pc:picChg chg="add mod">
          <ac:chgData name="Matthew Bergman" userId="5cb2a049140aedb2" providerId="LiveId" clId="{0110C8DF-3A49-4F02-840B-5AF4DED6212A}" dt="2022-05-12T02:17:11.177" v="2943" actId="962"/>
          <ac:picMkLst>
            <pc:docMk/>
            <pc:sldMk cId="2383718349" sldId="300"/>
            <ac:picMk id="3" creationId="{0FCD8020-A161-2B4A-58B8-79834B66887C}"/>
          </ac:picMkLst>
        </pc:picChg>
      </pc:sldChg>
      <pc:sldChg chg="addSp delSp modSp new mod modNotesTx">
        <pc:chgData name="Matthew Bergman" userId="5cb2a049140aedb2" providerId="LiveId" clId="{0110C8DF-3A49-4F02-840B-5AF4DED6212A}" dt="2022-05-12T21:52:35.966" v="11635" actId="20577"/>
        <pc:sldMkLst>
          <pc:docMk/>
          <pc:sldMk cId="1593355633" sldId="301"/>
        </pc:sldMkLst>
        <pc:picChg chg="add del mod">
          <ac:chgData name="Matthew Bergman" userId="5cb2a049140aedb2" providerId="LiveId" clId="{0110C8DF-3A49-4F02-840B-5AF4DED6212A}" dt="2022-05-12T20:47:33.416" v="3522" actId="478"/>
          <ac:picMkLst>
            <pc:docMk/>
            <pc:sldMk cId="1593355633" sldId="301"/>
            <ac:picMk id="3" creationId="{C37E025F-7293-7D73-A591-5CF6EB474157}"/>
          </ac:picMkLst>
        </pc:picChg>
        <pc:picChg chg="add mod">
          <ac:chgData name="Matthew Bergman" userId="5cb2a049140aedb2" providerId="LiveId" clId="{0110C8DF-3A49-4F02-840B-5AF4DED6212A}" dt="2022-05-12T20:47:40.517" v="3525" actId="962"/>
          <ac:picMkLst>
            <pc:docMk/>
            <pc:sldMk cId="1593355633" sldId="301"/>
            <ac:picMk id="4" creationId="{69BF9B55-3005-77C5-8DF6-FFD5EA269C4F}"/>
          </ac:picMkLst>
        </pc:picChg>
      </pc:sldChg>
      <pc:sldChg chg="addSp modSp add mod modNotesTx">
        <pc:chgData name="Matthew Bergman" userId="5cb2a049140aedb2" providerId="LiveId" clId="{0110C8DF-3A49-4F02-840B-5AF4DED6212A}" dt="2022-05-12T21:52:48.267" v="11683" actId="20577"/>
        <pc:sldMkLst>
          <pc:docMk/>
          <pc:sldMk cId="299075698" sldId="302"/>
        </pc:sldMkLst>
        <pc:picChg chg="add mod">
          <ac:chgData name="Matthew Bergman" userId="5cb2a049140aedb2" providerId="LiveId" clId="{0110C8DF-3A49-4F02-840B-5AF4DED6212A}" dt="2022-05-12T02:17:46.312" v="2956" actId="962"/>
          <ac:picMkLst>
            <pc:docMk/>
            <pc:sldMk cId="299075698" sldId="302"/>
            <ac:picMk id="3" creationId="{70CFBDD3-4AF2-0C29-F99B-573F951B2FE4}"/>
          </ac:picMkLst>
        </pc:picChg>
      </pc:sldChg>
      <pc:sldChg chg="addSp modSp add mod modNotesTx">
        <pc:chgData name="Matthew Bergman" userId="5cb2a049140aedb2" providerId="LiveId" clId="{0110C8DF-3A49-4F02-840B-5AF4DED6212A}" dt="2022-05-12T21:53:07.961" v="11764" actId="20577"/>
        <pc:sldMkLst>
          <pc:docMk/>
          <pc:sldMk cId="231575508" sldId="303"/>
        </pc:sldMkLst>
        <pc:picChg chg="add mod">
          <ac:chgData name="Matthew Bergman" userId="5cb2a049140aedb2" providerId="LiveId" clId="{0110C8DF-3A49-4F02-840B-5AF4DED6212A}" dt="2022-05-12T02:17:54.962" v="2959" actId="962"/>
          <ac:picMkLst>
            <pc:docMk/>
            <pc:sldMk cId="231575508" sldId="303"/>
            <ac:picMk id="3" creationId="{1E045F22-1F43-536F-17F0-2854AF4C60E0}"/>
          </ac:picMkLst>
        </pc:picChg>
      </pc:sldChg>
      <pc:sldChg chg="addSp modSp add mod modNotesTx">
        <pc:chgData name="Matthew Bergman" userId="5cb2a049140aedb2" providerId="LiveId" clId="{0110C8DF-3A49-4F02-840B-5AF4DED6212A}" dt="2022-05-12T21:54:51.176" v="11997" actId="20577"/>
        <pc:sldMkLst>
          <pc:docMk/>
          <pc:sldMk cId="3957184328" sldId="304"/>
        </pc:sldMkLst>
        <pc:picChg chg="add mod">
          <ac:chgData name="Matthew Bergman" userId="5cb2a049140aedb2" providerId="LiveId" clId="{0110C8DF-3A49-4F02-840B-5AF4DED6212A}" dt="2022-05-12T02:18:18.858" v="2962" actId="962"/>
          <ac:picMkLst>
            <pc:docMk/>
            <pc:sldMk cId="3957184328" sldId="304"/>
            <ac:picMk id="3" creationId="{BC5166F7-6542-6D3E-199D-3CEACCB90384}"/>
          </ac:picMkLst>
        </pc:picChg>
      </pc:sldChg>
      <pc:sldChg chg="addSp modSp add mod modNotesTx">
        <pc:chgData name="Matthew Bergman" userId="5cb2a049140aedb2" providerId="LiveId" clId="{0110C8DF-3A49-4F02-840B-5AF4DED6212A}" dt="2022-05-12T21:56:10.051" v="12244" actId="20577"/>
        <pc:sldMkLst>
          <pc:docMk/>
          <pc:sldMk cId="1524015128" sldId="305"/>
        </pc:sldMkLst>
        <pc:picChg chg="add mod">
          <ac:chgData name="Matthew Bergman" userId="5cb2a049140aedb2" providerId="LiveId" clId="{0110C8DF-3A49-4F02-840B-5AF4DED6212A}" dt="2022-05-12T02:18:22.838" v="2965" actId="962"/>
          <ac:picMkLst>
            <pc:docMk/>
            <pc:sldMk cId="1524015128" sldId="305"/>
            <ac:picMk id="3" creationId="{9E9858E2-9319-B9CF-4911-D55C5AB0F0CE}"/>
          </ac:picMkLst>
        </pc:picChg>
      </pc:sldChg>
      <pc:sldChg chg="addSp modSp add mod modNotesTx">
        <pc:chgData name="Matthew Bergman" userId="5cb2a049140aedb2" providerId="LiveId" clId="{0110C8DF-3A49-4F02-840B-5AF4DED6212A}" dt="2022-05-12T21:56:46.175" v="12356" actId="20577"/>
        <pc:sldMkLst>
          <pc:docMk/>
          <pc:sldMk cId="2247646492" sldId="306"/>
        </pc:sldMkLst>
        <pc:picChg chg="add mod">
          <ac:chgData name="Matthew Bergman" userId="5cb2a049140aedb2" providerId="LiveId" clId="{0110C8DF-3A49-4F02-840B-5AF4DED6212A}" dt="2022-05-12T02:18:27.015" v="2968" actId="962"/>
          <ac:picMkLst>
            <pc:docMk/>
            <pc:sldMk cId="2247646492" sldId="306"/>
            <ac:picMk id="3" creationId="{B2490DBF-284B-0FF9-B759-9C470BB7B064}"/>
          </ac:picMkLst>
        </pc:picChg>
      </pc:sldChg>
      <pc:sldChg chg="addSp delSp modSp add mod modNotesTx">
        <pc:chgData name="Matthew Bergman" userId="5cb2a049140aedb2" providerId="LiveId" clId="{0110C8DF-3A49-4F02-840B-5AF4DED6212A}" dt="2022-05-12T21:57:11.401" v="12447" actId="33524"/>
        <pc:sldMkLst>
          <pc:docMk/>
          <pc:sldMk cId="525800848" sldId="307"/>
        </pc:sldMkLst>
        <pc:picChg chg="add del mod">
          <ac:chgData name="Matthew Bergman" userId="5cb2a049140aedb2" providerId="LiveId" clId="{0110C8DF-3A49-4F02-840B-5AF4DED6212A}" dt="2022-05-12T02:19:48.694" v="2972" actId="478"/>
          <ac:picMkLst>
            <pc:docMk/>
            <pc:sldMk cId="525800848" sldId="307"/>
            <ac:picMk id="3" creationId="{F9D8F493-341D-2C57-A489-AB241B903AC2}"/>
          </ac:picMkLst>
        </pc:picChg>
        <pc:picChg chg="add mod">
          <ac:chgData name="Matthew Bergman" userId="5cb2a049140aedb2" providerId="LiveId" clId="{0110C8DF-3A49-4F02-840B-5AF4DED6212A}" dt="2022-05-12T02:19:52.706" v="2975" actId="962"/>
          <ac:picMkLst>
            <pc:docMk/>
            <pc:sldMk cId="525800848" sldId="307"/>
            <ac:picMk id="5" creationId="{11F864B4-A2BB-DC6C-6B41-46BC0578C9C1}"/>
          </ac:picMkLst>
        </pc:picChg>
      </pc:sldChg>
      <pc:sldChg chg="addSp modSp add mod modNotesTx">
        <pc:chgData name="Matthew Bergman" userId="5cb2a049140aedb2" providerId="LiveId" clId="{0110C8DF-3A49-4F02-840B-5AF4DED6212A}" dt="2022-05-12T21:57:56.557" v="12580" actId="20577"/>
        <pc:sldMkLst>
          <pc:docMk/>
          <pc:sldMk cId="1739800416" sldId="308"/>
        </pc:sldMkLst>
        <pc:picChg chg="add mod">
          <ac:chgData name="Matthew Bergman" userId="5cb2a049140aedb2" providerId="LiveId" clId="{0110C8DF-3A49-4F02-840B-5AF4DED6212A}" dt="2022-05-12T02:20:20.415" v="2986" actId="962"/>
          <ac:picMkLst>
            <pc:docMk/>
            <pc:sldMk cId="1739800416" sldId="308"/>
            <ac:picMk id="3" creationId="{96A46341-ED3F-702A-1095-06AB3279149B}"/>
          </ac:picMkLst>
        </pc:picChg>
      </pc:sldChg>
      <pc:sldChg chg="addSp delSp modSp add mod modNotesTx">
        <pc:chgData name="Matthew Bergman" userId="5cb2a049140aedb2" providerId="LiveId" clId="{0110C8DF-3A49-4F02-840B-5AF4DED6212A}" dt="2022-05-12T21:58:15.897" v="12672" actId="20577"/>
        <pc:sldMkLst>
          <pc:docMk/>
          <pc:sldMk cId="2934583475" sldId="309"/>
        </pc:sldMkLst>
        <pc:picChg chg="add del mod">
          <ac:chgData name="Matthew Bergman" userId="5cb2a049140aedb2" providerId="LiveId" clId="{0110C8DF-3A49-4F02-840B-5AF4DED6212A}" dt="2022-05-12T02:20:56.966" v="2990" actId="478"/>
          <ac:picMkLst>
            <pc:docMk/>
            <pc:sldMk cId="2934583475" sldId="309"/>
            <ac:picMk id="3" creationId="{A9CE4263-4EF0-6775-802E-A33084DFB90A}"/>
          </ac:picMkLst>
        </pc:picChg>
        <pc:picChg chg="add mod">
          <ac:chgData name="Matthew Bergman" userId="5cb2a049140aedb2" providerId="LiveId" clId="{0110C8DF-3A49-4F02-840B-5AF4DED6212A}" dt="2022-05-12T20:46:50.934" v="3521" actId="27614"/>
          <ac:picMkLst>
            <pc:docMk/>
            <pc:sldMk cId="2934583475" sldId="309"/>
            <ac:picMk id="3" creationId="{BBC18261-4D4C-FFB4-B53C-C21A9F8559FD}"/>
          </ac:picMkLst>
        </pc:picChg>
        <pc:picChg chg="add del mod">
          <ac:chgData name="Matthew Bergman" userId="5cb2a049140aedb2" providerId="LiveId" clId="{0110C8DF-3A49-4F02-840B-5AF4DED6212A}" dt="2022-05-12T02:21:01.799" v="2994" actId="478"/>
          <ac:picMkLst>
            <pc:docMk/>
            <pc:sldMk cId="2934583475" sldId="309"/>
            <ac:picMk id="5" creationId="{783E9D2C-E058-75DB-2927-6F1079AA4C1A}"/>
          </ac:picMkLst>
        </pc:picChg>
        <pc:picChg chg="add del mod">
          <ac:chgData name="Matthew Bergman" userId="5cb2a049140aedb2" providerId="LiveId" clId="{0110C8DF-3A49-4F02-840B-5AF4DED6212A}" dt="2022-05-12T20:46:46.933" v="3519" actId="478"/>
          <ac:picMkLst>
            <pc:docMk/>
            <pc:sldMk cId="2934583475" sldId="309"/>
            <ac:picMk id="7" creationId="{3220D015-2F9E-EF7E-0633-1B038B821448}"/>
          </ac:picMkLst>
        </pc:picChg>
      </pc:sldChg>
      <pc:sldChg chg="addSp modSp add mod setBg modNotesTx">
        <pc:chgData name="Matthew Bergman" userId="5cb2a049140aedb2" providerId="LiveId" clId="{0110C8DF-3A49-4F02-840B-5AF4DED6212A}" dt="2022-05-12T22:00:18.023" v="13230" actId="20577"/>
        <pc:sldMkLst>
          <pc:docMk/>
          <pc:sldMk cId="2340291784" sldId="310"/>
        </pc:sldMkLst>
        <pc:spChg chg="add">
          <ac:chgData name="Matthew Bergman" userId="5cb2a049140aedb2" providerId="LiveId" clId="{0110C8DF-3A49-4F02-840B-5AF4DED6212A}" dt="2022-05-12T02:30:54.542" v="3490" actId="26606"/>
          <ac:spMkLst>
            <pc:docMk/>
            <pc:sldMk cId="2340291784" sldId="310"/>
            <ac:spMk id="8" creationId="{A169D286-F4D7-4C8B-A6BD-D05384C7F1D8}"/>
          </ac:spMkLst>
        </pc:spChg>
        <pc:spChg chg="add">
          <ac:chgData name="Matthew Bergman" userId="5cb2a049140aedb2" providerId="LiveId" clId="{0110C8DF-3A49-4F02-840B-5AF4DED6212A}" dt="2022-05-12T02:30:54.542" v="3490" actId="26606"/>
          <ac:spMkLst>
            <pc:docMk/>
            <pc:sldMk cId="2340291784" sldId="310"/>
            <ac:spMk id="10" creationId="{39E8235E-135E-4261-8F54-2B316E493C42}"/>
          </ac:spMkLst>
        </pc:spChg>
        <pc:spChg chg="add">
          <ac:chgData name="Matthew Bergman" userId="5cb2a049140aedb2" providerId="LiveId" clId="{0110C8DF-3A49-4F02-840B-5AF4DED6212A}" dt="2022-05-12T02:30:54.542" v="3490" actId="26606"/>
          <ac:spMkLst>
            <pc:docMk/>
            <pc:sldMk cId="2340291784" sldId="310"/>
            <ac:spMk id="12" creationId="{D4ED8EC3-4D57-4620-93CE-4E6661F09A3E}"/>
          </ac:spMkLst>
        </pc:spChg>
        <pc:spChg chg="add">
          <ac:chgData name="Matthew Bergman" userId="5cb2a049140aedb2" providerId="LiveId" clId="{0110C8DF-3A49-4F02-840B-5AF4DED6212A}" dt="2022-05-12T02:30:54.542" v="3490" actId="26606"/>
          <ac:spMkLst>
            <pc:docMk/>
            <pc:sldMk cId="2340291784" sldId="310"/>
            <ac:spMk id="14" creationId="{83BCB34A-2F40-4F41-8488-A134C1C155B7}"/>
          </ac:spMkLst>
        </pc:spChg>
        <pc:spChg chg="add">
          <ac:chgData name="Matthew Bergman" userId="5cb2a049140aedb2" providerId="LiveId" clId="{0110C8DF-3A49-4F02-840B-5AF4DED6212A}" dt="2022-05-12T02:30:54.542" v="3490" actId="26606"/>
          <ac:spMkLst>
            <pc:docMk/>
            <pc:sldMk cId="2340291784" sldId="310"/>
            <ac:spMk id="16" creationId="{F78382DC-4207-465E-B379-1E16448AA222}"/>
          </ac:spMkLst>
        </pc:spChg>
        <pc:picChg chg="add mod">
          <ac:chgData name="Matthew Bergman" userId="5cb2a049140aedb2" providerId="LiveId" clId="{0110C8DF-3A49-4F02-840B-5AF4DED6212A}" dt="2022-05-12T02:30:54.542" v="3490" actId="26606"/>
          <ac:picMkLst>
            <pc:docMk/>
            <pc:sldMk cId="2340291784" sldId="310"/>
            <ac:picMk id="2" creationId="{EB2B540C-EF57-9AD5-FAA0-278DED5FC1BC}"/>
          </ac:picMkLst>
        </pc:picChg>
        <pc:picChg chg="add mod">
          <ac:chgData name="Matthew Bergman" userId="5cb2a049140aedb2" providerId="LiveId" clId="{0110C8DF-3A49-4F02-840B-5AF4DED6212A}" dt="2022-05-12T02:30:54.542" v="3490" actId="26606"/>
          <ac:picMkLst>
            <pc:docMk/>
            <pc:sldMk cId="2340291784" sldId="310"/>
            <ac:picMk id="3" creationId="{64E4EC5F-9626-7A77-9451-CE34A669DE6C}"/>
          </ac:picMkLst>
        </pc:picChg>
      </pc:sldChg>
      <pc:sldChg chg="add del">
        <pc:chgData name="Matthew Bergman" userId="5cb2a049140aedb2" providerId="LiveId" clId="{0110C8DF-3A49-4F02-840B-5AF4DED6212A}" dt="2022-05-12T02:22:15.241" v="3009" actId="47"/>
        <pc:sldMkLst>
          <pc:docMk/>
          <pc:sldMk cId="1112753953" sldId="311"/>
        </pc:sldMkLst>
      </pc:sldChg>
      <pc:sldChg chg="addSp delSp modSp new mod setBg modNotesTx">
        <pc:chgData name="Matthew Bergman" userId="5cb2a049140aedb2" providerId="LiveId" clId="{0110C8DF-3A49-4F02-840B-5AF4DED6212A}" dt="2022-05-12T22:10:24.096" v="14787" actId="20577"/>
        <pc:sldMkLst>
          <pc:docMk/>
          <pc:sldMk cId="2886470303" sldId="311"/>
        </pc:sldMkLst>
        <pc:spChg chg="mod">
          <ac:chgData name="Matthew Bergman" userId="5cb2a049140aedb2" providerId="LiveId" clId="{0110C8DF-3A49-4F02-840B-5AF4DED6212A}" dt="2022-05-12T02:31:00.205" v="3493" actId="26606"/>
          <ac:spMkLst>
            <pc:docMk/>
            <pc:sldMk cId="2886470303" sldId="311"/>
            <ac:spMk id="2" creationId="{71FA82B0-D06F-C09A-4A77-74AB7E109A74}"/>
          </ac:spMkLst>
        </pc:spChg>
        <pc:spChg chg="del mod">
          <ac:chgData name="Matthew Bergman" userId="5cb2a049140aedb2" providerId="LiveId" clId="{0110C8DF-3A49-4F02-840B-5AF4DED6212A}" dt="2022-05-12T02:31:00.205" v="3493" actId="26606"/>
          <ac:spMkLst>
            <pc:docMk/>
            <pc:sldMk cId="2886470303" sldId="311"/>
            <ac:spMk id="3" creationId="{994EE23E-A5A1-A338-E81A-768E4536E732}"/>
          </ac:spMkLst>
        </pc:spChg>
        <pc:spChg chg="add del">
          <ac:chgData name="Matthew Bergman" userId="5cb2a049140aedb2" providerId="LiveId" clId="{0110C8DF-3A49-4F02-840B-5AF4DED6212A}" dt="2022-05-12T02:31:00.190" v="3492" actId="26606"/>
          <ac:spMkLst>
            <pc:docMk/>
            <pc:sldMk cId="2886470303" sldId="311"/>
            <ac:spMk id="8" creationId="{827B839B-9ADE-406B-8590-F1CAEDED45A1}"/>
          </ac:spMkLst>
        </pc:spChg>
        <pc:spChg chg="add">
          <ac:chgData name="Matthew Bergman" userId="5cb2a049140aedb2" providerId="LiveId" clId="{0110C8DF-3A49-4F02-840B-5AF4DED6212A}" dt="2022-05-12T02:31:00.205" v="3493" actId="26606"/>
          <ac:spMkLst>
            <pc:docMk/>
            <pc:sldMk cId="2886470303" sldId="311"/>
            <ac:spMk id="9" creationId="{1BE4F293-0A40-4AA3-8747-1C7D9F3EEABB}"/>
          </ac:spMkLst>
        </pc:spChg>
        <pc:spChg chg="add del">
          <ac:chgData name="Matthew Bergman" userId="5cb2a049140aedb2" providerId="LiveId" clId="{0110C8DF-3A49-4F02-840B-5AF4DED6212A}" dt="2022-05-12T02:31:00.190" v="3492" actId="26606"/>
          <ac:spMkLst>
            <pc:docMk/>
            <pc:sldMk cId="2886470303" sldId="311"/>
            <ac:spMk id="10" creationId="{CFE45BF0-46DB-408C-B5F7-7B11716805D4}"/>
          </ac:spMkLst>
        </pc:spChg>
        <pc:spChg chg="add del">
          <ac:chgData name="Matthew Bergman" userId="5cb2a049140aedb2" providerId="LiveId" clId="{0110C8DF-3A49-4F02-840B-5AF4DED6212A}" dt="2022-05-12T02:31:00.190" v="3492" actId="26606"/>
          <ac:spMkLst>
            <pc:docMk/>
            <pc:sldMk cId="2886470303" sldId="311"/>
            <ac:spMk id="12" creationId="{2AEBC8F2-97B1-41B4-93F1-2D289E197FBA}"/>
          </ac:spMkLst>
        </pc:spChg>
        <pc:spChg chg="add del">
          <ac:chgData name="Matthew Bergman" userId="5cb2a049140aedb2" providerId="LiveId" clId="{0110C8DF-3A49-4F02-840B-5AF4DED6212A}" dt="2022-05-12T02:31:00.190" v="3492" actId="26606"/>
          <ac:spMkLst>
            <pc:docMk/>
            <pc:sldMk cId="2886470303" sldId="311"/>
            <ac:spMk id="14" creationId="{472E3A19-F5D5-48FC-BB9C-48C2F68F598B}"/>
          </ac:spMkLst>
        </pc:spChg>
        <pc:spChg chg="add del">
          <ac:chgData name="Matthew Bergman" userId="5cb2a049140aedb2" providerId="LiveId" clId="{0110C8DF-3A49-4F02-840B-5AF4DED6212A}" dt="2022-05-12T02:31:00.190" v="3492" actId="26606"/>
          <ac:spMkLst>
            <pc:docMk/>
            <pc:sldMk cId="2886470303" sldId="311"/>
            <ac:spMk id="16" creationId="{7A62E32F-BB65-43A8-8EB5-92346890E549}"/>
          </ac:spMkLst>
        </pc:spChg>
        <pc:spChg chg="add del">
          <ac:chgData name="Matthew Bergman" userId="5cb2a049140aedb2" providerId="LiveId" clId="{0110C8DF-3A49-4F02-840B-5AF4DED6212A}" dt="2022-05-12T02:31:00.190" v="3492" actId="26606"/>
          <ac:spMkLst>
            <pc:docMk/>
            <pc:sldMk cId="2886470303" sldId="311"/>
            <ac:spMk id="18" creationId="{14E91B64-9FCC-451E-AFB4-A827D6329367}"/>
          </ac:spMkLst>
        </pc:spChg>
        <pc:grpChg chg="add">
          <ac:chgData name="Matthew Bergman" userId="5cb2a049140aedb2" providerId="LiveId" clId="{0110C8DF-3A49-4F02-840B-5AF4DED6212A}" dt="2022-05-12T02:31:00.205" v="3493" actId="26606"/>
          <ac:grpSpMkLst>
            <pc:docMk/>
            <pc:sldMk cId="2886470303" sldId="311"/>
            <ac:grpSpMk id="11" creationId="{5D1CC8B8-2CD1-45F6-9CED-CA310400222D}"/>
          </ac:grpSpMkLst>
        </pc:grpChg>
        <pc:graphicFrameChg chg="add">
          <ac:chgData name="Matthew Bergman" userId="5cb2a049140aedb2" providerId="LiveId" clId="{0110C8DF-3A49-4F02-840B-5AF4DED6212A}" dt="2022-05-12T02:31:00.205" v="3493" actId="26606"/>
          <ac:graphicFrameMkLst>
            <pc:docMk/>
            <pc:sldMk cId="2886470303" sldId="311"/>
            <ac:graphicFrameMk id="5" creationId="{92F5D41F-A18E-F21D-6058-3951BEA972A1}"/>
          </ac:graphicFrameMkLst>
        </pc:graphicFrameChg>
      </pc:sldChg>
      <pc:sldChg chg="new del">
        <pc:chgData name="Matthew Bergman" userId="5cb2a049140aedb2" providerId="LiveId" clId="{0110C8DF-3A49-4F02-840B-5AF4DED6212A}" dt="2022-05-12T02:22:29.184" v="3012" actId="47"/>
        <pc:sldMkLst>
          <pc:docMk/>
          <pc:sldMk cId="3626834512" sldId="311"/>
        </pc:sldMkLst>
      </pc:sldChg>
      <pc:sldChg chg="add del">
        <pc:chgData name="Matthew Bergman" userId="5cb2a049140aedb2" providerId="LiveId" clId="{0110C8DF-3A49-4F02-840B-5AF4DED6212A}" dt="2022-05-12T02:22:16.483" v="3010" actId="47"/>
        <pc:sldMkLst>
          <pc:docMk/>
          <pc:sldMk cId="893986744" sldId="312"/>
        </pc:sldMkLst>
      </pc:sldChg>
      <pc:sldChg chg="addSp delSp modSp new del mod">
        <pc:chgData name="Matthew Bergman" userId="5cb2a049140aedb2" providerId="LiveId" clId="{0110C8DF-3A49-4F02-840B-5AF4DED6212A}" dt="2022-05-12T02:31:02.514" v="3494" actId="47"/>
        <pc:sldMkLst>
          <pc:docMk/>
          <pc:sldMk cId="4159183815" sldId="312"/>
        </pc:sldMkLst>
        <pc:spChg chg="del mod">
          <ac:chgData name="Matthew Bergman" userId="5cb2a049140aedb2" providerId="LiveId" clId="{0110C8DF-3A49-4F02-840B-5AF4DED6212A}" dt="2022-05-12T02:26:25.547" v="3410" actId="478"/>
          <ac:spMkLst>
            <pc:docMk/>
            <pc:sldMk cId="4159183815" sldId="312"/>
            <ac:spMk id="2" creationId="{6E1CD18D-A5D8-6006-7F34-61E723419F38}"/>
          </ac:spMkLst>
        </pc:spChg>
        <pc:spChg chg="add mod">
          <ac:chgData name="Matthew Bergman" userId="5cb2a049140aedb2" providerId="LiveId" clId="{0110C8DF-3A49-4F02-840B-5AF4DED6212A}" dt="2022-05-12T02:26:25.547" v="3410" actId="478"/>
          <ac:spMkLst>
            <pc:docMk/>
            <pc:sldMk cId="4159183815" sldId="312"/>
            <ac:spMk id="4" creationId="{70640CB9-9BD6-24CA-4D68-2CBD2055F4E9}"/>
          </ac:spMkLst>
        </pc:spChg>
      </pc:sldChg>
      <pc:sldChg chg="addSp modSp new mod setBg modNotesTx">
        <pc:chgData name="Matthew Bergman" userId="5cb2a049140aedb2" providerId="LiveId" clId="{0110C8DF-3A49-4F02-840B-5AF4DED6212A}" dt="2022-05-12T22:10:39.042" v="14847" actId="20577"/>
        <pc:sldMkLst>
          <pc:docMk/>
          <pc:sldMk cId="2464809546" sldId="313"/>
        </pc:sldMkLst>
        <pc:spChg chg="mod">
          <ac:chgData name="Matthew Bergman" userId="5cb2a049140aedb2" providerId="LiveId" clId="{0110C8DF-3A49-4F02-840B-5AF4DED6212A}" dt="2022-05-12T02:26:55.095" v="3454" actId="26606"/>
          <ac:spMkLst>
            <pc:docMk/>
            <pc:sldMk cId="2464809546" sldId="313"/>
            <ac:spMk id="2" creationId="{7102C6F4-36F3-5CF9-7C2B-E28364E70655}"/>
          </ac:spMkLst>
        </pc:spChg>
        <pc:spChg chg="mod">
          <ac:chgData name="Matthew Bergman" userId="5cb2a049140aedb2" providerId="LiveId" clId="{0110C8DF-3A49-4F02-840B-5AF4DED6212A}" dt="2022-05-12T02:26:55.095" v="3454" actId="26606"/>
          <ac:spMkLst>
            <pc:docMk/>
            <pc:sldMk cId="2464809546" sldId="313"/>
            <ac:spMk id="3" creationId="{0312E74C-7BAB-F02C-CBA7-A0825ADE3973}"/>
          </ac:spMkLst>
        </pc:spChg>
        <pc:spChg chg="add">
          <ac:chgData name="Matthew Bergman" userId="5cb2a049140aedb2" providerId="LiveId" clId="{0110C8DF-3A49-4F02-840B-5AF4DED6212A}" dt="2022-05-12T02:26:55.095" v="3454" actId="26606"/>
          <ac:spMkLst>
            <pc:docMk/>
            <pc:sldMk cId="2464809546" sldId="313"/>
            <ac:spMk id="8" creationId="{B26EE4FD-480F-42A5-9FEB-DA630457CFB7}"/>
          </ac:spMkLst>
        </pc:spChg>
        <pc:spChg chg="add">
          <ac:chgData name="Matthew Bergman" userId="5cb2a049140aedb2" providerId="LiveId" clId="{0110C8DF-3A49-4F02-840B-5AF4DED6212A}" dt="2022-05-12T02:26:55.095" v="3454" actId="26606"/>
          <ac:spMkLst>
            <pc:docMk/>
            <pc:sldMk cId="2464809546" sldId="313"/>
            <ac:spMk id="10" creationId="{A187062F-BE14-42FC-B06A-607DB23849C3}"/>
          </ac:spMkLst>
        </pc:spChg>
        <pc:spChg chg="add">
          <ac:chgData name="Matthew Bergman" userId="5cb2a049140aedb2" providerId="LiveId" clId="{0110C8DF-3A49-4F02-840B-5AF4DED6212A}" dt="2022-05-12T02:26:55.095" v="3454" actId="26606"/>
          <ac:spMkLst>
            <pc:docMk/>
            <pc:sldMk cId="2464809546" sldId="313"/>
            <ac:spMk id="12" creationId="{731FE21B-2A45-4BF5-8B03-E12341988774}"/>
          </ac:spMkLst>
        </pc:spChg>
        <pc:spChg chg="add">
          <ac:chgData name="Matthew Bergman" userId="5cb2a049140aedb2" providerId="LiveId" clId="{0110C8DF-3A49-4F02-840B-5AF4DED6212A}" dt="2022-05-12T02:26:55.095" v="3454" actId="26606"/>
          <ac:spMkLst>
            <pc:docMk/>
            <pc:sldMk cId="2464809546" sldId="313"/>
            <ac:spMk id="14" creationId="{2DC5A94D-79ED-48F5-9DC5-96CBB507CEC8}"/>
          </ac:spMkLst>
        </pc:spChg>
        <pc:spChg chg="add">
          <ac:chgData name="Matthew Bergman" userId="5cb2a049140aedb2" providerId="LiveId" clId="{0110C8DF-3A49-4F02-840B-5AF4DED6212A}" dt="2022-05-12T02:26:55.095" v="3454" actId="26606"/>
          <ac:spMkLst>
            <pc:docMk/>
            <pc:sldMk cId="2464809546" sldId="313"/>
            <ac:spMk id="16" creationId="{93A3D4BE-AF25-4F9A-9C29-1145CCE24A2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91CBBF-32A5-4804-BB8E-19D20DD06C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35591FF-5BA3-44EC-B2AA-E9A6C5531E61}">
      <dgm:prSet/>
      <dgm:spPr/>
      <dgm:t>
        <a:bodyPr/>
        <a:lstStyle/>
        <a:p>
          <a:pPr>
            <a:lnSpc>
              <a:spcPct val="100000"/>
            </a:lnSpc>
          </a:pPr>
          <a:r>
            <a:rPr lang="en-US"/>
            <a:t>Create an online help module, with a short quiz at the end</a:t>
          </a:r>
        </a:p>
      </dgm:t>
    </dgm:pt>
    <dgm:pt modelId="{C9D86BFD-5370-424F-8B3E-51DF0166481A}" type="parTrans" cxnId="{C20891DE-95F0-453D-9170-162FA7BE77CE}">
      <dgm:prSet/>
      <dgm:spPr/>
      <dgm:t>
        <a:bodyPr/>
        <a:lstStyle/>
        <a:p>
          <a:endParaRPr lang="en-US"/>
        </a:p>
      </dgm:t>
    </dgm:pt>
    <dgm:pt modelId="{DB9B8D70-F366-4534-84AD-357F80D3B56B}" type="sibTrans" cxnId="{C20891DE-95F0-453D-9170-162FA7BE77CE}">
      <dgm:prSet/>
      <dgm:spPr/>
      <dgm:t>
        <a:bodyPr/>
        <a:lstStyle/>
        <a:p>
          <a:endParaRPr lang="en-US"/>
        </a:p>
      </dgm:t>
    </dgm:pt>
    <dgm:pt modelId="{314D0C9F-7296-43B5-9DD1-9E00A99EC6B4}">
      <dgm:prSet/>
      <dgm:spPr/>
      <dgm:t>
        <a:bodyPr/>
        <a:lstStyle/>
        <a:p>
          <a:pPr>
            <a:lnSpc>
              <a:spcPct val="100000"/>
            </a:lnSpc>
          </a:pPr>
          <a:r>
            <a:rPr lang="en-US"/>
            <a:t>In my opinion, the best program for this task is…</a:t>
          </a:r>
        </a:p>
      </dgm:t>
    </dgm:pt>
    <dgm:pt modelId="{76790C6C-77BC-45F5-9394-39BA14069C6D}" type="parTrans" cxnId="{A221F2A2-22BE-49C8-B398-D35A02BA5984}">
      <dgm:prSet/>
      <dgm:spPr/>
      <dgm:t>
        <a:bodyPr/>
        <a:lstStyle/>
        <a:p>
          <a:endParaRPr lang="en-US"/>
        </a:p>
      </dgm:t>
    </dgm:pt>
    <dgm:pt modelId="{1881CA98-E88C-4E00-AC4D-065EFF86E195}" type="sibTrans" cxnId="{A221F2A2-22BE-49C8-B398-D35A02BA5984}">
      <dgm:prSet/>
      <dgm:spPr/>
      <dgm:t>
        <a:bodyPr/>
        <a:lstStyle/>
        <a:p>
          <a:endParaRPr lang="en-US"/>
        </a:p>
      </dgm:t>
    </dgm:pt>
    <dgm:pt modelId="{C6B58F2D-AC50-4D82-8531-5FB27300A1D6}" type="pres">
      <dgm:prSet presAssocID="{8F91CBBF-32A5-4804-BB8E-19D20DD06CFE}" presName="root" presStyleCnt="0">
        <dgm:presLayoutVars>
          <dgm:dir/>
          <dgm:resizeHandles val="exact"/>
        </dgm:presLayoutVars>
      </dgm:prSet>
      <dgm:spPr/>
    </dgm:pt>
    <dgm:pt modelId="{9460ACC6-D1D3-4166-AC07-5971508D7328}" type="pres">
      <dgm:prSet presAssocID="{035591FF-5BA3-44EC-B2AA-E9A6C5531E61}" presName="compNode" presStyleCnt="0"/>
      <dgm:spPr/>
    </dgm:pt>
    <dgm:pt modelId="{E23F4B72-5099-4198-9626-182E8E893C1B}" type="pres">
      <dgm:prSet presAssocID="{035591FF-5BA3-44EC-B2AA-E9A6C5531E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lackboard"/>
        </a:ext>
      </dgm:extLst>
    </dgm:pt>
    <dgm:pt modelId="{D6AF22A8-58D8-4865-87F7-52A9E22BA23F}" type="pres">
      <dgm:prSet presAssocID="{035591FF-5BA3-44EC-B2AA-E9A6C5531E61}" presName="spaceRect" presStyleCnt="0"/>
      <dgm:spPr/>
    </dgm:pt>
    <dgm:pt modelId="{CD66654B-B586-4FB9-A494-A5C94079A75E}" type="pres">
      <dgm:prSet presAssocID="{035591FF-5BA3-44EC-B2AA-E9A6C5531E61}" presName="textRect" presStyleLbl="revTx" presStyleIdx="0" presStyleCnt="2">
        <dgm:presLayoutVars>
          <dgm:chMax val="1"/>
          <dgm:chPref val="1"/>
        </dgm:presLayoutVars>
      </dgm:prSet>
      <dgm:spPr/>
    </dgm:pt>
    <dgm:pt modelId="{EEE0C996-8F3A-43EA-B696-C34EC0F015CC}" type="pres">
      <dgm:prSet presAssocID="{DB9B8D70-F366-4534-84AD-357F80D3B56B}" presName="sibTrans" presStyleCnt="0"/>
      <dgm:spPr/>
    </dgm:pt>
    <dgm:pt modelId="{117A4260-080E-4EDF-8A17-B804FAF06C5D}" type="pres">
      <dgm:prSet presAssocID="{314D0C9F-7296-43B5-9DD1-9E00A99EC6B4}" presName="compNode" presStyleCnt="0"/>
      <dgm:spPr/>
    </dgm:pt>
    <dgm:pt modelId="{D41EE4D3-AB61-4798-A64A-C47809F1B9E3}" type="pres">
      <dgm:prSet presAssocID="{314D0C9F-7296-43B5-9DD1-9E00A99EC6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5C8D4A5A-C97F-4204-9302-DD6E9F37DCE3}" type="pres">
      <dgm:prSet presAssocID="{314D0C9F-7296-43B5-9DD1-9E00A99EC6B4}" presName="spaceRect" presStyleCnt="0"/>
      <dgm:spPr/>
    </dgm:pt>
    <dgm:pt modelId="{66ED1AD8-9397-482D-A2A6-2C96F62BF5EC}" type="pres">
      <dgm:prSet presAssocID="{314D0C9F-7296-43B5-9DD1-9E00A99EC6B4}" presName="textRect" presStyleLbl="revTx" presStyleIdx="1" presStyleCnt="2">
        <dgm:presLayoutVars>
          <dgm:chMax val="1"/>
          <dgm:chPref val="1"/>
        </dgm:presLayoutVars>
      </dgm:prSet>
      <dgm:spPr/>
    </dgm:pt>
  </dgm:ptLst>
  <dgm:cxnLst>
    <dgm:cxn modelId="{D36ED389-714D-457D-8D9A-EB79CE83F948}" type="presOf" srcId="{8F91CBBF-32A5-4804-BB8E-19D20DD06CFE}" destId="{C6B58F2D-AC50-4D82-8531-5FB27300A1D6}" srcOrd="0" destOrd="0" presId="urn:microsoft.com/office/officeart/2018/2/layout/IconLabelList"/>
    <dgm:cxn modelId="{D8B82F93-4275-4C3C-B7E6-DBF87AE866A0}" type="presOf" srcId="{314D0C9F-7296-43B5-9DD1-9E00A99EC6B4}" destId="{66ED1AD8-9397-482D-A2A6-2C96F62BF5EC}" srcOrd="0" destOrd="0" presId="urn:microsoft.com/office/officeart/2018/2/layout/IconLabelList"/>
    <dgm:cxn modelId="{A221F2A2-22BE-49C8-B398-D35A02BA5984}" srcId="{8F91CBBF-32A5-4804-BB8E-19D20DD06CFE}" destId="{314D0C9F-7296-43B5-9DD1-9E00A99EC6B4}" srcOrd="1" destOrd="0" parTransId="{76790C6C-77BC-45F5-9394-39BA14069C6D}" sibTransId="{1881CA98-E88C-4E00-AC4D-065EFF86E195}"/>
    <dgm:cxn modelId="{C102B9AF-58CF-4AA6-9EC8-0DBD5C26F2E2}" type="presOf" srcId="{035591FF-5BA3-44EC-B2AA-E9A6C5531E61}" destId="{CD66654B-B586-4FB9-A494-A5C94079A75E}" srcOrd="0" destOrd="0" presId="urn:microsoft.com/office/officeart/2018/2/layout/IconLabelList"/>
    <dgm:cxn modelId="{C20891DE-95F0-453D-9170-162FA7BE77CE}" srcId="{8F91CBBF-32A5-4804-BB8E-19D20DD06CFE}" destId="{035591FF-5BA3-44EC-B2AA-E9A6C5531E61}" srcOrd="0" destOrd="0" parTransId="{C9D86BFD-5370-424F-8B3E-51DF0166481A}" sibTransId="{DB9B8D70-F366-4534-84AD-357F80D3B56B}"/>
    <dgm:cxn modelId="{BF344F9E-11C1-4603-949C-A6E8CDA631F8}" type="presParOf" srcId="{C6B58F2D-AC50-4D82-8531-5FB27300A1D6}" destId="{9460ACC6-D1D3-4166-AC07-5971508D7328}" srcOrd="0" destOrd="0" presId="urn:microsoft.com/office/officeart/2018/2/layout/IconLabelList"/>
    <dgm:cxn modelId="{B8CAA4FB-9B25-4BEB-A41E-DC01BBE22FA5}" type="presParOf" srcId="{9460ACC6-D1D3-4166-AC07-5971508D7328}" destId="{E23F4B72-5099-4198-9626-182E8E893C1B}" srcOrd="0" destOrd="0" presId="urn:microsoft.com/office/officeart/2018/2/layout/IconLabelList"/>
    <dgm:cxn modelId="{86868A20-744E-4E23-A97D-91B8FC336ECA}" type="presParOf" srcId="{9460ACC6-D1D3-4166-AC07-5971508D7328}" destId="{D6AF22A8-58D8-4865-87F7-52A9E22BA23F}" srcOrd="1" destOrd="0" presId="urn:microsoft.com/office/officeart/2018/2/layout/IconLabelList"/>
    <dgm:cxn modelId="{113198E4-ECE9-44D6-A354-18B127752CBB}" type="presParOf" srcId="{9460ACC6-D1D3-4166-AC07-5971508D7328}" destId="{CD66654B-B586-4FB9-A494-A5C94079A75E}" srcOrd="2" destOrd="0" presId="urn:microsoft.com/office/officeart/2018/2/layout/IconLabelList"/>
    <dgm:cxn modelId="{EB1FAEE7-12ED-436A-9821-D503DD7FE5F6}" type="presParOf" srcId="{C6B58F2D-AC50-4D82-8531-5FB27300A1D6}" destId="{EEE0C996-8F3A-43EA-B696-C34EC0F015CC}" srcOrd="1" destOrd="0" presId="urn:microsoft.com/office/officeart/2018/2/layout/IconLabelList"/>
    <dgm:cxn modelId="{21AACD9F-94CC-4E47-82AB-DEF97BECE0B6}" type="presParOf" srcId="{C6B58F2D-AC50-4D82-8531-5FB27300A1D6}" destId="{117A4260-080E-4EDF-8A17-B804FAF06C5D}" srcOrd="2" destOrd="0" presId="urn:microsoft.com/office/officeart/2018/2/layout/IconLabelList"/>
    <dgm:cxn modelId="{E8A6D022-DEAD-49A3-AF42-417A3914FFBC}" type="presParOf" srcId="{117A4260-080E-4EDF-8A17-B804FAF06C5D}" destId="{D41EE4D3-AB61-4798-A64A-C47809F1B9E3}" srcOrd="0" destOrd="0" presId="urn:microsoft.com/office/officeart/2018/2/layout/IconLabelList"/>
    <dgm:cxn modelId="{49DD9463-A0A5-4034-9024-542693D5AB87}" type="presParOf" srcId="{117A4260-080E-4EDF-8A17-B804FAF06C5D}" destId="{5C8D4A5A-C97F-4204-9302-DD6E9F37DCE3}" srcOrd="1" destOrd="0" presId="urn:microsoft.com/office/officeart/2018/2/layout/IconLabelList"/>
    <dgm:cxn modelId="{B106873E-8A57-4A41-98DE-C12191408136}" type="presParOf" srcId="{117A4260-080E-4EDF-8A17-B804FAF06C5D}" destId="{66ED1AD8-9397-482D-A2A6-2C96F62BF5E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29FFAC-B87C-4D3C-B857-4AEB6F00B45D}"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64A02984-740E-4A4D-AFF9-03CB45BC8BB3}">
      <dgm:prSet/>
      <dgm:spPr/>
      <dgm:t>
        <a:bodyPr/>
        <a:lstStyle/>
        <a:p>
          <a:r>
            <a:rPr lang="en-US"/>
            <a:t>Different software for specific products</a:t>
          </a:r>
        </a:p>
      </dgm:t>
    </dgm:pt>
    <dgm:pt modelId="{578666E3-99AA-4A22-AA1E-B45CEC8F7850}" type="parTrans" cxnId="{3FDD76D1-A6A0-4E12-8AF5-EDC6E7E89A5F}">
      <dgm:prSet/>
      <dgm:spPr/>
      <dgm:t>
        <a:bodyPr/>
        <a:lstStyle/>
        <a:p>
          <a:endParaRPr lang="en-US"/>
        </a:p>
      </dgm:t>
    </dgm:pt>
    <dgm:pt modelId="{D06C7586-2063-403A-B06B-7DE3D451713C}" type="sibTrans" cxnId="{3FDD76D1-A6A0-4E12-8AF5-EDC6E7E89A5F}">
      <dgm:prSet/>
      <dgm:spPr/>
      <dgm:t>
        <a:bodyPr/>
        <a:lstStyle/>
        <a:p>
          <a:endParaRPr lang="en-US"/>
        </a:p>
      </dgm:t>
    </dgm:pt>
    <dgm:pt modelId="{39F8C843-801D-4920-A7EA-333E18E8515D}">
      <dgm:prSet/>
      <dgm:spPr/>
      <dgm:t>
        <a:bodyPr/>
        <a:lstStyle/>
        <a:p>
          <a:r>
            <a:rPr lang="en-US"/>
            <a:t>Some are more accessible than the others</a:t>
          </a:r>
        </a:p>
      </dgm:t>
    </dgm:pt>
    <dgm:pt modelId="{F451793B-BA9D-4C70-9F89-4A055665D0E3}" type="parTrans" cxnId="{F1DCEDB9-0FDB-4F09-97AE-6EF4867DF1BF}">
      <dgm:prSet/>
      <dgm:spPr/>
      <dgm:t>
        <a:bodyPr/>
        <a:lstStyle/>
        <a:p>
          <a:endParaRPr lang="en-US"/>
        </a:p>
      </dgm:t>
    </dgm:pt>
    <dgm:pt modelId="{D631A402-81C5-4D4A-AB18-49CCCE6379C8}" type="sibTrans" cxnId="{F1DCEDB9-0FDB-4F09-97AE-6EF4867DF1BF}">
      <dgm:prSet/>
      <dgm:spPr/>
      <dgm:t>
        <a:bodyPr/>
        <a:lstStyle/>
        <a:p>
          <a:endParaRPr lang="en-US"/>
        </a:p>
      </dgm:t>
    </dgm:pt>
    <dgm:pt modelId="{F1B059B3-3932-48E9-9EB0-05AB8878D6F2}">
      <dgm:prSet/>
      <dgm:spPr/>
      <dgm:t>
        <a:bodyPr/>
        <a:lstStyle/>
        <a:p>
          <a:r>
            <a:rPr lang="en-US"/>
            <a:t>Better sharing and converting is key</a:t>
          </a:r>
        </a:p>
      </dgm:t>
    </dgm:pt>
    <dgm:pt modelId="{1F53A789-ADDB-4BBB-B5FB-AEA9AF0523E1}" type="parTrans" cxnId="{939EAF91-84EA-4B99-AA66-F3F28269169E}">
      <dgm:prSet/>
      <dgm:spPr/>
      <dgm:t>
        <a:bodyPr/>
        <a:lstStyle/>
        <a:p>
          <a:endParaRPr lang="en-US"/>
        </a:p>
      </dgm:t>
    </dgm:pt>
    <dgm:pt modelId="{85EA413B-8A16-490E-93D9-F6DEBD37E377}" type="sibTrans" cxnId="{939EAF91-84EA-4B99-AA66-F3F28269169E}">
      <dgm:prSet/>
      <dgm:spPr/>
      <dgm:t>
        <a:bodyPr/>
        <a:lstStyle/>
        <a:p>
          <a:endParaRPr lang="en-US"/>
        </a:p>
      </dgm:t>
    </dgm:pt>
    <dgm:pt modelId="{C3A46903-18EF-4ACB-8D29-F881A0E1B1E5}">
      <dgm:prSet/>
      <dgm:spPr/>
      <dgm:t>
        <a:bodyPr/>
        <a:lstStyle/>
        <a:p>
          <a:r>
            <a:rPr lang="en-US"/>
            <a:t>Templates are important</a:t>
          </a:r>
        </a:p>
      </dgm:t>
    </dgm:pt>
    <dgm:pt modelId="{8AF9D345-D6D4-4712-BC09-4AD91E2C7195}" type="parTrans" cxnId="{9A3423D8-1723-48A5-8ADE-107D8202C7C6}">
      <dgm:prSet/>
      <dgm:spPr/>
      <dgm:t>
        <a:bodyPr/>
        <a:lstStyle/>
        <a:p>
          <a:endParaRPr lang="en-US"/>
        </a:p>
      </dgm:t>
    </dgm:pt>
    <dgm:pt modelId="{AE4C8FBF-F707-4962-9243-CC31D348B57B}" type="sibTrans" cxnId="{9A3423D8-1723-48A5-8ADE-107D8202C7C6}">
      <dgm:prSet/>
      <dgm:spPr/>
      <dgm:t>
        <a:bodyPr/>
        <a:lstStyle/>
        <a:p>
          <a:endParaRPr lang="en-US"/>
        </a:p>
      </dgm:t>
    </dgm:pt>
    <dgm:pt modelId="{7624BEED-1497-4A29-AB25-E3A788175F89}" type="pres">
      <dgm:prSet presAssocID="{7329FFAC-B87C-4D3C-B857-4AEB6F00B45D}" presName="matrix" presStyleCnt="0">
        <dgm:presLayoutVars>
          <dgm:chMax val="1"/>
          <dgm:dir/>
          <dgm:resizeHandles val="exact"/>
        </dgm:presLayoutVars>
      </dgm:prSet>
      <dgm:spPr/>
    </dgm:pt>
    <dgm:pt modelId="{3F25338B-6544-48F0-B777-E286FA70C51C}" type="pres">
      <dgm:prSet presAssocID="{7329FFAC-B87C-4D3C-B857-4AEB6F00B45D}" presName="diamond" presStyleLbl="bgShp" presStyleIdx="0" presStyleCnt="1"/>
      <dgm:spPr/>
    </dgm:pt>
    <dgm:pt modelId="{3F4424DF-8EBB-46CE-89C8-D7F0CEDBDE44}" type="pres">
      <dgm:prSet presAssocID="{7329FFAC-B87C-4D3C-B857-4AEB6F00B45D}" presName="quad1" presStyleLbl="node1" presStyleIdx="0" presStyleCnt="4">
        <dgm:presLayoutVars>
          <dgm:chMax val="0"/>
          <dgm:chPref val="0"/>
          <dgm:bulletEnabled val="1"/>
        </dgm:presLayoutVars>
      </dgm:prSet>
      <dgm:spPr/>
    </dgm:pt>
    <dgm:pt modelId="{25689AC1-5A39-4B7C-A713-F3B4DADE4F08}" type="pres">
      <dgm:prSet presAssocID="{7329FFAC-B87C-4D3C-B857-4AEB6F00B45D}" presName="quad2" presStyleLbl="node1" presStyleIdx="1" presStyleCnt="4">
        <dgm:presLayoutVars>
          <dgm:chMax val="0"/>
          <dgm:chPref val="0"/>
          <dgm:bulletEnabled val="1"/>
        </dgm:presLayoutVars>
      </dgm:prSet>
      <dgm:spPr/>
    </dgm:pt>
    <dgm:pt modelId="{76E721D3-7A73-41F6-B607-807DBCBC1AD5}" type="pres">
      <dgm:prSet presAssocID="{7329FFAC-B87C-4D3C-B857-4AEB6F00B45D}" presName="quad3" presStyleLbl="node1" presStyleIdx="2" presStyleCnt="4">
        <dgm:presLayoutVars>
          <dgm:chMax val="0"/>
          <dgm:chPref val="0"/>
          <dgm:bulletEnabled val="1"/>
        </dgm:presLayoutVars>
      </dgm:prSet>
      <dgm:spPr/>
    </dgm:pt>
    <dgm:pt modelId="{A9205FA0-630A-4257-A199-517DA72DC428}" type="pres">
      <dgm:prSet presAssocID="{7329FFAC-B87C-4D3C-B857-4AEB6F00B45D}" presName="quad4" presStyleLbl="node1" presStyleIdx="3" presStyleCnt="4">
        <dgm:presLayoutVars>
          <dgm:chMax val="0"/>
          <dgm:chPref val="0"/>
          <dgm:bulletEnabled val="1"/>
        </dgm:presLayoutVars>
      </dgm:prSet>
      <dgm:spPr/>
    </dgm:pt>
  </dgm:ptLst>
  <dgm:cxnLst>
    <dgm:cxn modelId="{D7AEA58C-56A6-48A0-8661-C895FA2B84FD}" type="presOf" srcId="{F1B059B3-3932-48E9-9EB0-05AB8878D6F2}" destId="{76E721D3-7A73-41F6-B607-807DBCBC1AD5}" srcOrd="0" destOrd="0" presId="urn:microsoft.com/office/officeart/2005/8/layout/matrix3"/>
    <dgm:cxn modelId="{939EAF91-84EA-4B99-AA66-F3F28269169E}" srcId="{7329FFAC-B87C-4D3C-B857-4AEB6F00B45D}" destId="{F1B059B3-3932-48E9-9EB0-05AB8878D6F2}" srcOrd="2" destOrd="0" parTransId="{1F53A789-ADDB-4BBB-B5FB-AEA9AF0523E1}" sibTransId="{85EA413B-8A16-490E-93D9-F6DEBD37E377}"/>
    <dgm:cxn modelId="{844D27A7-311C-4443-8133-C1E69A73E557}" type="presOf" srcId="{64A02984-740E-4A4D-AFF9-03CB45BC8BB3}" destId="{3F4424DF-8EBB-46CE-89C8-D7F0CEDBDE44}" srcOrd="0" destOrd="0" presId="urn:microsoft.com/office/officeart/2005/8/layout/matrix3"/>
    <dgm:cxn modelId="{F1DCEDB9-0FDB-4F09-97AE-6EF4867DF1BF}" srcId="{7329FFAC-B87C-4D3C-B857-4AEB6F00B45D}" destId="{39F8C843-801D-4920-A7EA-333E18E8515D}" srcOrd="1" destOrd="0" parTransId="{F451793B-BA9D-4C70-9F89-4A055665D0E3}" sibTransId="{D631A402-81C5-4D4A-AB18-49CCCE6379C8}"/>
    <dgm:cxn modelId="{EF6DA5C2-F864-4E3E-B622-1C185A77C943}" type="presOf" srcId="{39F8C843-801D-4920-A7EA-333E18E8515D}" destId="{25689AC1-5A39-4B7C-A713-F3B4DADE4F08}" srcOrd="0" destOrd="0" presId="urn:microsoft.com/office/officeart/2005/8/layout/matrix3"/>
    <dgm:cxn modelId="{1FB981D0-7BF4-4101-858E-BB5DAF858963}" type="presOf" srcId="{C3A46903-18EF-4ACB-8D29-F881A0E1B1E5}" destId="{A9205FA0-630A-4257-A199-517DA72DC428}" srcOrd="0" destOrd="0" presId="urn:microsoft.com/office/officeart/2005/8/layout/matrix3"/>
    <dgm:cxn modelId="{3FDD76D1-A6A0-4E12-8AF5-EDC6E7E89A5F}" srcId="{7329FFAC-B87C-4D3C-B857-4AEB6F00B45D}" destId="{64A02984-740E-4A4D-AFF9-03CB45BC8BB3}" srcOrd="0" destOrd="0" parTransId="{578666E3-99AA-4A22-AA1E-B45CEC8F7850}" sibTransId="{D06C7586-2063-403A-B06B-7DE3D451713C}"/>
    <dgm:cxn modelId="{9A3423D8-1723-48A5-8ADE-107D8202C7C6}" srcId="{7329FFAC-B87C-4D3C-B857-4AEB6F00B45D}" destId="{C3A46903-18EF-4ACB-8D29-F881A0E1B1E5}" srcOrd="3" destOrd="0" parTransId="{8AF9D345-D6D4-4712-BC09-4AD91E2C7195}" sibTransId="{AE4C8FBF-F707-4962-9243-CC31D348B57B}"/>
    <dgm:cxn modelId="{0A27D2FA-9B38-4A97-9686-0B01360A3CFD}" type="presOf" srcId="{7329FFAC-B87C-4D3C-B857-4AEB6F00B45D}" destId="{7624BEED-1497-4A29-AB25-E3A788175F89}" srcOrd="0" destOrd="0" presId="urn:microsoft.com/office/officeart/2005/8/layout/matrix3"/>
    <dgm:cxn modelId="{66C651E2-7222-4680-ABB8-158A27E3CC64}" type="presParOf" srcId="{7624BEED-1497-4A29-AB25-E3A788175F89}" destId="{3F25338B-6544-48F0-B777-E286FA70C51C}" srcOrd="0" destOrd="0" presId="urn:microsoft.com/office/officeart/2005/8/layout/matrix3"/>
    <dgm:cxn modelId="{855B4D55-3AF7-461E-A032-694487DF7B35}" type="presParOf" srcId="{7624BEED-1497-4A29-AB25-E3A788175F89}" destId="{3F4424DF-8EBB-46CE-89C8-D7F0CEDBDE44}" srcOrd="1" destOrd="0" presId="urn:microsoft.com/office/officeart/2005/8/layout/matrix3"/>
    <dgm:cxn modelId="{93189CD5-F063-4F1E-84C0-B08F88BA0DF8}" type="presParOf" srcId="{7624BEED-1497-4A29-AB25-E3A788175F89}" destId="{25689AC1-5A39-4B7C-A713-F3B4DADE4F08}" srcOrd="2" destOrd="0" presId="urn:microsoft.com/office/officeart/2005/8/layout/matrix3"/>
    <dgm:cxn modelId="{37D792A2-9694-4299-A2A1-8B8F32F947B3}" type="presParOf" srcId="{7624BEED-1497-4A29-AB25-E3A788175F89}" destId="{76E721D3-7A73-41F6-B607-807DBCBC1AD5}" srcOrd="3" destOrd="0" presId="urn:microsoft.com/office/officeart/2005/8/layout/matrix3"/>
    <dgm:cxn modelId="{AE15DC59-6BF1-4FAF-9E32-64153C645FE6}" type="presParOf" srcId="{7624BEED-1497-4A29-AB25-E3A788175F89}" destId="{A9205FA0-630A-4257-A199-517DA72DC42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F4B72-5099-4198-9626-182E8E893C1B}">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66654B-B586-4FB9-A494-A5C94079A75E}">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Create an online help module, with a short quiz at the end</a:t>
          </a:r>
        </a:p>
      </dsp:txBody>
      <dsp:txXfrm>
        <a:off x="559800" y="3022743"/>
        <a:ext cx="4320000" cy="720000"/>
      </dsp:txXfrm>
    </dsp:sp>
    <dsp:sp modelId="{D41EE4D3-AB61-4798-A64A-C47809F1B9E3}">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D1AD8-9397-482D-A2A6-2C96F62BF5EC}">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In my opinion, the best program for this task is…</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5338B-6544-48F0-B777-E286FA70C51C}">
      <dsp:nvSpPr>
        <dsp:cNvPr id="0" name=""/>
        <dsp:cNvSpPr/>
      </dsp:nvSpPr>
      <dsp:spPr>
        <a:xfrm>
          <a:off x="2896541" y="0"/>
          <a:ext cx="3714696" cy="3714696"/>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424DF-8EBB-46CE-89C8-D7F0CEDBDE44}">
      <dsp:nvSpPr>
        <dsp:cNvPr id="0" name=""/>
        <dsp:cNvSpPr/>
      </dsp:nvSpPr>
      <dsp:spPr>
        <a:xfrm>
          <a:off x="3249437" y="352896"/>
          <a:ext cx="1448731" cy="14487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Different software for specific products</a:t>
          </a:r>
        </a:p>
      </dsp:txBody>
      <dsp:txXfrm>
        <a:off x="3320158" y="423617"/>
        <a:ext cx="1307289" cy="1307289"/>
      </dsp:txXfrm>
    </dsp:sp>
    <dsp:sp modelId="{25689AC1-5A39-4B7C-A713-F3B4DADE4F08}">
      <dsp:nvSpPr>
        <dsp:cNvPr id="0" name=""/>
        <dsp:cNvSpPr/>
      </dsp:nvSpPr>
      <dsp:spPr>
        <a:xfrm>
          <a:off x="4809609" y="352896"/>
          <a:ext cx="1448731" cy="144873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Some are more accessible than the others</a:t>
          </a:r>
        </a:p>
      </dsp:txBody>
      <dsp:txXfrm>
        <a:off x="4880330" y="423617"/>
        <a:ext cx="1307289" cy="1307289"/>
      </dsp:txXfrm>
    </dsp:sp>
    <dsp:sp modelId="{76E721D3-7A73-41F6-B607-807DBCBC1AD5}">
      <dsp:nvSpPr>
        <dsp:cNvPr id="0" name=""/>
        <dsp:cNvSpPr/>
      </dsp:nvSpPr>
      <dsp:spPr>
        <a:xfrm>
          <a:off x="3249437" y="1913068"/>
          <a:ext cx="1448731" cy="144873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Better sharing and converting is key</a:t>
          </a:r>
        </a:p>
      </dsp:txBody>
      <dsp:txXfrm>
        <a:off x="3320158" y="1983789"/>
        <a:ext cx="1307289" cy="1307289"/>
      </dsp:txXfrm>
    </dsp:sp>
    <dsp:sp modelId="{A9205FA0-630A-4257-A199-517DA72DC428}">
      <dsp:nvSpPr>
        <dsp:cNvPr id="0" name=""/>
        <dsp:cNvSpPr/>
      </dsp:nvSpPr>
      <dsp:spPr>
        <a:xfrm>
          <a:off x="4809609" y="1913068"/>
          <a:ext cx="1448731" cy="144873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Templates are important</a:t>
          </a:r>
        </a:p>
      </dsp:txBody>
      <dsp:txXfrm>
        <a:off x="4880330" y="1983789"/>
        <a:ext cx="1307289" cy="130728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0A09-6319-4E43-AA39-99CF8155C64D}"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93EC8-58CF-41A1-B790-4FE7C23EF008}" type="slidenum">
              <a:rPr lang="en-US" smtClean="0"/>
              <a:t>‹#›</a:t>
            </a:fld>
            <a:endParaRPr lang="en-US"/>
          </a:p>
        </p:txBody>
      </p:sp>
    </p:spTree>
    <p:extLst>
      <p:ext uri="{BB962C8B-B14F-4D97-AF65-F5344CB8AC3E}">
        <p14:creationId xmlns:p14="http://schemas.microsoft.com/office/powerpoint/2010/main" val="58280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my technical writing presentation. I’m going to talk a lot about what technical writing is for, who it benefits, and some of my favorite documentation programs. </a:t>
            </a:r>
          </a:p>
        </p:txBody>
      </p:sp>
      <p:sp>
        <p:nvSpPr>
          <p:cNvPr id="4" name="Slide Number Placeholder 3"/>
          <p:cNvSpPr>
            <a:spLocks noGrp="1"/>
          </p:cNvSpPr>
          <p:nvPr>
            <p:ph type="sldNum" sz="quarter" idx="5"/>
          </p:nvPr>
        </p:nvSpPr>
        <p:spPr/>
        <p:txBody>
          <a:bodyPr/>
          <a:lstStyle/>
          <a:p>
            <a:fld id="{0E393EC8-58CF-41A1-B790-4FE7C23EF008}" type="slidenum">
              <a:rPr lang="en-US" smtClean="0"/>
              <a:t>1</a:t>
            </a:fld>
            <a:endParaRPr lang="en-US"/>
          </a:p>
        </p:txBody>
      </p:sp>
    </p:spTree>
    <p:extLst>
      <p:ext uri="{BB962C8B-B14F-4D97-AF65-F5344CB8AC3E}">
        <p14:creationId xmlns:p14="http://schemas.microsoft.com/office/powerpoint/2010/main" val="4009526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go to Show View</a:t>
            </a:r>
          </a:p>
        </p:txBody>
      </p:sp>
      <p:sp>
        <p:nvSpPr>
          <p:cNvPr id="4" name="Slide Number Placeholder 3"/>
          <p:cNvSpPr>
            <a:spLocks noGrp="1"/>
          </p:cNvSpPr>
          <p:nvPr>
            <p:ph type="sldNum" sz="quarter" idx="5"/>
          </p:nvPr>
        </p:nvSpPr>
        <p:spPr/>
        <p:txBody>
          <a:bodyPr/>
          <a:lstStyle/>
          <a:p>
            <a:fld id="{0E393EC8-58CF-41A1-B790-4FE7C23EF008}" type="slidenum">
              <a:rPr lang="en-US" smtClean="0"/>
              <a:t>11</a:t>
            </a:fld>
            <a:endParaRPr lang="en-US"/>
          </a:p>
        </p:txBody>
      </p:sp>
    </p:spTree>
    <p:extLst>
      <p:ext uri="{BB962C8B-B14F-4D97-AF65-F5344CB8AC3E}">
        <p14:creationId xmlns:p14="http://schemas.microsoft.com/office/powerpoint/2010/main" val="306762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I can select DITA Maps Manager</a:t>
            </a:r>
          </a:p>
        </p:txBody>
      </p:sp>
      <p:sp>
        <p:nvSpPr>
          <p:cNvPr id="4" name="Slide Number Placeholder 3"/>
          <p:cNvSpPr>
            <a:spLocks noGrp="1"/>
          </p:cNvSpPr>
          <p:nvPr>
            <p:ph type="sldNum" sz="quarter" idx="5"/>
          </p:nvPr>
        </p:nvSpPr>
        <p:spPr/>
        <p:txBody>
          <a:bodyPr/>
          <a:lstStyle/>
          <a:p>
            <a:fld id="{0E393EC8-58CF-41A1-B790-4FE7C23EF008}" type="slidenum">
              <a:rPr lang="en-US" smtClean="0"/>
              <a:t>12</a:t>
            </a:fld>
            <a:endParaRPr lang="en-US"/>
          </a:p>
        </p:txBody>
      </p:sp>
    </p:spTree>
    <p:extLst>
      <p:ext uri="{BB962C8B-B14F-4D97-AF65-F5344CB8AC3E}">
        <p14:creationId xmlns:p14="http://schemas.microsoft.com/office/powerpoint/2010/main" val="5314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to your left you’ll see the empty maps page up. Lets fix that!</a:t>
            </a:r>
          </a:p>
        </p:txBody>
      </p:sp>
      <p:sp>
        <p:nvSpPr>
          <p:cNvPr id="4" name="Slide Number Placeholder 3"/>
          <p:cNvSpPr>
            <a:spLocks noGrp="1"/>
          </p:cNvSpPr>
          <p:nvPr>
            <p:ph type="sldNum" sz="quarter" idx="5"/>
          </p:nvPr>
        </p:nvSpPr>
        <p:spPr/>
        <p:txBody>
          <a:bodyPr/>
          <a:lstStyle/>
          <a:p>
            <a:fld id="{0E393EC8-58CF-41A1-B790-4FE7C23EF008}" type="slidenum">
              <a:rPr lang="en-US" smtClean="0"/>
              <a:t>13</a:t>
            </a:fld>
            <a:endParaRPr lang="en-US"/>
          </a:p>
        </p:txBody>
      </p:sp>
    </p:spTree>
    <p:extLst>
      <p:ext uri="{BB962C8B-B14F-4D97-AF65-F5344CB8AC3E}">
        <p14:creationId xmlns:p14="http://schemas.microsoft.com/office/powerpoint/2010/main" val="116119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folder within the manager.</a:t>
            </a:r>
          </a:p>
        </p:txBody>
      </p:sp>
      <p:sp>
        <p:nvSpPr>
          <p:cNvPr id="4" name="Slide Number Placeholder 3"/>
          <p:cNvSpPr>
            <a:spLocks noGrp="1"/>
          </p:cNvSpPr>
          <p:nvPr>
            <p:ph type="sldNum" sz="quarter" idx="5"/>
          </p:nvPr>
        </p:nvSpPr>
        <p:spPr/>
        <p:txBody>
          <a:bodyPr/>
          <a:lstStyle/>
          <a:p>
            <a:fld id="{0E393EC8-58CF-41A1-B790-4FE7C23EF008}" type="slidenum">
              <a:rPr lang="en-US" smtClean="0"/>
              <a:t>14</a:t>
            </a:fld>
            <a:endParaRPr lang="en-US"/>
          </a:p>
        </p:txBody>
      </p:sp>
    </p:spTree>
    <p:extLst>
      <p:ext uri="{BB962C8B-B14F-4D97-AF65-F5344CB8AC3E}">
        <p14:creationId xmlns:p14="http://schemas.microsoft.com/office/powerpoint/2010/main" val="320665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select your desired map.</a:t>
            </a:r>
          </a:p>
        </p:txBody>
      </p:sp>
      <p:sp>
        <p:nvSpPr>
          <p:cNvPr id="4" name="Slide Number Placeholder 3"/>
          <p:cNvSpPr>
            <a:spLocks noGrp="1"/>
          </p:cNvSpPr>
          <p:nvPr>
            <p:ph type="sldNum" sz="quarter" idx="5"/>
          </p:nvPr>
        </p:nvSpPr>
        <p:spPr/>
        <p:txBody>
          <a:bodyPr/>
          <a:lstStyle/>
          <a:p>
            <a:fld id="{0E393EC8-58CF-41A1-B790-4FE7C23EF008}" type="slidenum">
              <a:rPr lang="en-US" smtClean="0"/>
              <a:t>15</a:t>
            </a:fld>
            <a:endParaRPr lang="en-US"/>
          </a:p>
        </p:txBody>
      </p:sp>
    </p:spTree>
    <p:extLst>
      <p:ext uri="{BB962C8B-B14F-4D97-AF65-F5344CB8AC3E}">
        <p14:creationId xmlns:p14="http://schemas.microsoft.com/office/powerpoint/2010/main" val="757044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 go! A preset map that was shared among the class. Teams can use this sharing tool to streamline their work output, and make the program easier for more employees to use. </a:t>
            </a:r>
          </a:p>
        </p:txBody>
      </p:sp>
      <p:sp>
        <p:nvSpPr>
          <p:cNvPr id="4" name="Slide Number Placeholder 3"/>
          <p:cNvSpPr>
            <a:spLocks noGrp="1"/>
          </p:cNvSpPr>
          <p:nvPr>
            <p:ph type="sldNum" sz="quarter" idx="5"/>
          </p:nvPr>
        </p:nvSpPr>
        <p:spPr/>
        <p:txBody>
          <a:bodyPr/>
          <a:lstStyle/>
          <a:p>
            <a:fld id="{0E393EC8-58CF-41A1-B790-4FE7C23EF008}" type="slidenum">
              <a:rPr lang="en-US" smtClean="0"/>
              <a:t>16</a:t>
            </a:fld>
            <a:endParaRPr lang="en-US"/>
          </a:p>
        </p:txBody>
      </p:sp>
    </p:spTree>
    <p:extLst>
      <p:ext uri="{BB962C8B-B14F-4D97-AF65-F5344CB8AC3E}">
        <p14:creationId xmlns:p14="http://schemas.microsoft.com/office/powerpoint/2010/main" val="120324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click out of DITA Maps Manager for now.</a:t>
            </a:r>
          </a:p>
        </p:txBody>
      </p:sp>
      <p:sp>
        <p:nvSpPr>
          <p:cNvPr id="4" name="Slide Number Placeholder 3"/>
          <p:cNvSpPr>
            <a:spLocks noGrp="1"/>
          </p:cNvSpPr>
          <p:nvPr>
            <p:ph type="sldNum" sz="quarter" idx="5"/>
          </p:nvPr>
        </p:nvSpPr>
        <p:spPr/>
        <p:txBody>
          <a:bodyPr/>
          <a:lstStyle/>
          <a:p>
            <a:fld id="{0E393EC8-58CF-41A1-B790-4FE7C23EF008}" type="slidenum">
              <a:rPr lang="en-US" smtClean="0"/>
              <a:t>17</a:t>
            </a:fld>
            <a:endParaRPr lang="en-US"/>
          </a:p>
        </p:txBody>
      </p:sp>
    </p:spTree>
    <p:extLst>
      <p:ext uri="{BB962C8B-B14F-4D97-AF65-F5344CB8AC3E}">
        <p14:creationId xmlns:p14="http://schemas.microsoft.com/office/powerpoint/2010/main" val="428738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 back to our more basic view.</a:t>
            </a:r>
          </a:p>
        </p:txBody>
      </p:sp>
      <p:sp>
        <p:nvSpPr>
          <p:cNvPr id="4" name="Slide Number Placeholder 3"/>
          <p:cNvSpPr>
            <a:spLocks noGrp="1"/>
          </p:cNvSpPr>
          <p:nvPr>
            <p:ph type="sldNum" sz="quarter" idx="5"/>
          </p:nvPr>
        </p:nvSpPr>
        <p:spPr/>
        <p:txBody>
          <a:bodyPr/>
          <a:lstStyle/>
          <a:p>
            <a:fld id="{0E393EC8-58CF-41A1-B790-4FE7C23EF008}" type="slidenum">
              <a:rPr lang="en-US" smtClean="0"/>
              <a:t>18</a:t>
            </a:fld>
            <a:endParaRPr lang="en-US"/>
          </a:p>
        </p:txBody>
      </p:sp>
    </p:spTree>
    <p:extLst>
      <p:ext uri="{BB962C8B-B14F-4D97-AF65-F5344CB8AC3E}">
        <p14:creationId xmlns:p14="http://schemas.microsoft.com/office/powerpoint/2010/main" val="25632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may hear some of you asking “Where are the tags?” That’s what I’m going to fix. Here lets click on this icon in the top left corner.</a:t>
            </a:r>
          </a:p>
        </p:txBody>
      </p:sp>
      <p:sp>
        <p:nvSpPr>
          <p:cNvPr id="4" name="Slide Number Placeholder 3"/>
          <p:cNvSpPr>
            <a:spLocks noGrp="1"/>
          </p:cNvSpPr>
          <p:nvPr>
            <p:ph type="sldNum" sz="quarter" idx="5"/>
          </p:nvPr>
        </p:nvSpPr>
        <p:spPr/>
        <p:txBody>
          <a:bodyPr/>
          <a:lstStyle/>
          <a:p>
            <a:fld id="{0E393EC8-58CF-41A1-B790-4FE7C23EF008}" type="slidenum">
              <a:rPr lang="en-US" smtClean="0"/>
              <a:t>19</a:t>
            </a:fld>
            <a:endParaRPr lang="en-US"/>
          </a:p>
        </p:txBody>
      </p:sp>
    </p:spTree>
    <p:extLst>
      <p:ext uri="{BB962C8B-B14F-4D97-AF65-F5344CB8AC3E}">
        <p14:creationId xmlns:p14="http://schemas.microsoft.com/office/powerpoint/2010/main" val="326874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selected, you can click on the icon to open up a new set of options.</a:t>
            </a:r>
          </a:p>
        </p:txBody>
      </p:sp>
      <p:sp>
        <p:nvSpPr>
          <p:cNvPr id="4" name="Slide Number Placeholder 3"/>
          <p:cNvSpPr>
            <a:spLocks noGrp="1"/>
          </p:cNvSpPr>
          <p:nvPr>
            <p:ph type="sldNum" sz="quarter" idx="5"/>
          </p:nvPr>
        </p:nvSpPr>
        <p:spPr/>
        <p:txBody>
          <a:bodyPr/>
          <a:lstStyle/>
          <a:p>
            <a:fld id="{0E393EC8-58CF-41A1-B790-4FE7C23EF008}" type="slidenum">
              <a:rPr lang="en-US" smtClean="0"/>
              <a:t>20</a:t>
            </a:fld>
            <a:endParaRPr lang="en-US"/>
          </a:p>
        </p:txBody>
      </p:sp>
    </p:spTree>
    <p:extLst>
      <p:ext uri="{BB962C8B-B14F-4D97-AF65-F5344CB8AC3E}">
        <p14:creationId xmlns:p14="http://schemas.microsoft.com/office/powerpoint/2010/main" val="260966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greatest question we can ask is who does technical documentation benefit? Well, it benefits practically everyone. All jobs and hobbies require some form of instructional and routine documentation. Depending on your audience, the skill levels and styles of such instructions can vary greatly. However, there are some universal aspects to instructions I feel everyone benefits from.</a:t>
            </a:r>
          </a:p>
        </p:txBody>
      </p:sp>
      <p:sp>
        <p:nvSpPr>
          <p:cNvPr id="4" name="Slide Number Placeholder 3"/>
          <p:cNvSpPr>
            <a:spLocks noGrp="1"/>
          </p:cNvSpPr>
          <p:nvPr>
            <p:ph type="sldNum" sz="quarter" idx="5"/>
          </p:nvPr>
        </p:nvSpPr>
        <p:spPr/>
        <p:txBody>
          <a:bodyPr/>
          <a:lstStyle/>
          <a:p>
            <a:fld id="{0E393EC8-58CF-41A1-B790-4FE7C23EF008}" type="slidenum">
              <a:rPr lang="en-US" smtClean="0"/>
              <a:t>2</a:t>
            </a:fld>
            <a:endParaRPr lang="en-US"/>
          </a:p>
        </p:txBody>
      </p:sp>
    </p:spTree>
    <p:extLst>
      <p:ext uri="{BB962C8B-B14F-4D97-AF65-F5344CB8AC3E}">
        <p14:creationId xmlns:p14="http://schemas.microsoft.com/office/powerpoint/2010/main" val="423525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selected the Full Tags with Attributes option, as this gives me a full, detailed view of all the content I have.</a:t>
            </a:r>
          </a:p>
        </p:txBody>
      </p:sp>
      <p:sp>
        <p:nvSpPr>
          <p:cNvPr id="4" name="Slide Number Placeholder 3"/>
          <p:cNvSpPr>
            <a:spLocks noGrp="1"/>
          </p:cNvSpPr>
          <p:nvPr>
            <p:ph type="sldNum" sz="quarter" idx="5"/>
          </p:nvPr>
        </p:nvSpPr>
        <p:spPr/>
        <p:txBody>
          <a:bodyPr/>
          <a:lstStyle/>
          <a:p>
            <a:fld id="{0E393EC8-58CF-41A1-B790-4FE7C23EF008}" type="slidenum">
              <a:rPr lang="en-US" smtClean="0"/>
              <a:t>21</a:t>
            </a:fld>
            <a:endParaRPr lang="en-US"/>
          </a:p>
        </p:txBody>
      </p:sp>
    </p:spTree>
    <p:extLst>
      <p:ext uri="{BB962C8B-B14F-4D97-AF65-F5344CB8AC3E}">
        <p14:creationId xmlns:p14="http://schemas.microsoft.com/office/powerpoint/2010/main" val="3153036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see what everything is, from the title to paragraphs, to even the list items and its list.</a:t>
            </a:r>
          </a:p>
        </p:txBody>
      </p:sp>
      <p:sp>
        <p:nvSpPr>
          <p:cNvPr id="4" name="Slide Number Placeholder 3"/>
          <p:cNvSpPr>
            <a:spLocks noGrp="1"/>
          </p:cNvSpPr>
          <p:nvPr>
            <p:ph type="sldNum" sz="quarter" idx="5"/>
          </p:nvPr>
        </p:nvSpPr>
        <p:spPr/>
        <p:txBody>
          <a:bodyPr/>
          <a:lstStyle/>
          <a:p>
            <a:fld id="{0E393EC8-58CF-41A1-B790-4FE7C23EF008}" type="slidenum">
              <a:rPr lang="en-US" smtClean="0"/>
              <a:t>22</a:t>
            </a:fld>
            <a:endParaRPr lang="en-US"/>
          </a:p>
        </p:txBody>
      </p:sp>
    </p:spTree>
    <p:extLst>
      <p:ext uri="{BB962C8B-B14F-4D97-AF65-F5344CB8AC3E}">
        <p14:creationId xmlns:p14="http://schemas.microsoft.com/office/powerpoint/2010/main" val="2604011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view this in a way that more resembles code?</a:t>
            </a:r>
          </a:p>
        </p:txBody>
      </p:sp>
      <p:sp>
        <p:nvSpPr>
          <p:cNvPr id="4" name="Slide Number Placeholder 3"/>
          <p:cNvSpPr>
            <a:spLocks noGrp="1"/>
          </p:cNvSpPr>
          <p:nvPr>
            <p:ph type="sldNum" sz="quarter" idx="5"/>
          </p:nvPr>
        </p:nvSpPr>
        <p:spPr/>
        <p:txBody>
          <a:bodyPr/>
          <a:lstStyle/>
          <a:p>
            <a:fld id="{0E393EC8-58CF-41A1-B790-4FE7C23EF008}" type="slidenum">
              <a:rPr lang="en-US" smtClean="0"/>
              <a:t>23</a:t>
            </a:fld>
            <a:endParaRPr lang="en-US"/>
          </a:p>
        </p:txBody>
      </p:sp>
    </p:spTree>
    <p:extLst>
      <p:ext uri="{BB962C8B-B14F-4D97-AF65-F5344CB8AC3E}">
        <p14:creationId xmlns:p14="http://schemas.microsoft.com/office/powerpoint/2010/main" val="155895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Text at the bottom left corner.</a:t>
            </a:r>
          </a:p>
        </p:txBody>
      </p:sp>
      <p:sp>
        <p:nvSpPr>
          <p:cNvPr id="4" name="Slide Number Placeholder 3"/>
          <p:cNvSpPr>
            <a:spLocks noGrp="1"/>
          </p:cNvSpPr>
          <p:nvPr>
            <p:ph type="sldNum" sz="quarter" idx="5"/>
          </p:nvPr>
        </p:nvSpPr>
        <p:spPr/>
        <p:txBody>
          <a:bodyPr/>
          <a:lstStyle/>
          <a:p>
            <a:fld id="{0E393EC8-58CF-41A1-B790-4FE7C23EF008}" type="slidenum">
              <a:rPr lang="en-US" smtClean="0"/>
              <a:t>24</a:t>
            </a:fld>
            <a:endParaRPr lang="en-US"/>
          </a:p>
        </p:txBody>
      </p:sp>
    </p:spTree>
    <p:extLst>
      <p:ext uri="{BB962C8B-B14F-4D97-AF65-F5344CB8AC3E}">
        <p14:creationId xmlns:p14="http://schemas.microsoft.com/office/powerpoint/2010/main" val="621340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whole page has been converted to XML, where employees may be more easily able to edit and share its content.</a:t>
            </a:r>
          </a:p>
        </p:txBody>
      </p:sp>
      <p:sp>
        <p:nvSpPr>
          <p:cNvPr id="4" name="Slide Number Placeholder 3"/>
          <p:cNvSpPr>
            <a:spLocks noGrp="1"/>
          </p:cNvSpPr>
          <p:nvPr>
            <p:ph type="sldNum" sz="quarter" idx="5"/>
          </p:nvPr>
        </p:nvSpPr>
        <p:spPr/>
        <p:txBody>
          <a:bodyPr/>
          <a:lstStyle/>
          <a:p>
            <a:fld id="{0E393EC8-58CF-41A1-B790-4FE7C23EF008}" type="slidenum">
              <a:rPr lang="en-US" smtClean="0"/>
              <a:t>25</a:t>
            </a:fld>
            <a:endParaRPr lang="en-US"/>
          </a:p>
        </p:txBody>
      </p:sp>
    </p:spTree>
    <p:extLst>
      <p:ext uri="{BB962C8B-B14F-4D97-AF65-F5344CB8AC3E}">
        <p14:creationId xmlns:p14="http://schemas.microsoft.com/office/powerpoint/2010/main" val="199628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additional feature I like is the ability to not only create tables.</a:t>
            </a:r>
          </a:p>
        </p:txBody>
      </p:sp>
      <p:sp>
        <p:nvSpPr>
          <p:cNvPr id="4" name="Slide Number Placeholder 3"/>
          <p:cNvSpPr>
            <a:spLocks noGrp="1"/>
          </p:cNvSpPr>
          <p:nvPr>
            <p:ph type="sldNum" sz="quarter" idx="5"/>
          </p:nvPr>
        </p:nvSpPr>
        <p:spPr/>
        <p:txBody>
          <a:bodyPr/>
          <a:lstStyle/>
          <a:p>
            <a:fld id="{0E393EC8-58CF-41A1-B790-4FE7C23EF008}" type="slidenum">
              <a:rPr lang="en-US" smtClean="0"/>
              <a:t>26</a:t>
            </a:fld>
            <a:endParaRPr lang="en-US"/>
          </a:p>
        </p:txBody>
      </p:sp>
    </p:spTree>
    <p:extLst>
      <p:ext uri="{BB962C8B-B14F-4D97-AF65-F5344CB8AC3E}">
        <p14:creationId xmlns:p14="http://schemas.microsoft.com/office/powerpoint/2010/main" val="2219367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edit the attributes of said table.</a:t>
            </a:r>
          </a:p>
        </p:txBody>
      </p:sp>
      <p:sp>
        <p:nvSpPr>
          <p:cNvPr id="4" name="Slide Number Placeholder 3"/>
          <p:cNvSpPr>
            <a:spLocks noGrp="1"/>
          </p:cNvSpPr>
          <p:nvPr>
            <p:ph type="sldNum" sz="quarter" idx="5"/>
          </p:nvPr>
        </p:nvSpPr>
        <p:spPr/>
        <p:txBody>
          <a:bodyPr/>
          <a:lstStyle/>
          <a:p>
            <a:fld id="{0E393EC8-58CF-41A1-B790-4FE7C23EF008}" type="slidenum">
              <a:rPr lang="en-US" smtClean="0"/>
              <a:t>27</a:t>
            </a:fld>
            <a:endParaRPr lang="en-US"/>
          </a:p>
        </p:txBody>
      </p:sp>
    </p:spTree>
    <p:extLst>
      <p:ext uri="{BB962C8B-B14F-4D97-AF65-F5344CB8AC3E}">
        <p14:creationId xmlns:p14="http://schemas.microsoft.com/office/powerpoint/2010/main" val="177322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feel that Oxygen has the best sharing and editing interface among programs I’ve used so far. You can see your map manager, see all of your tags, convert to XML, and so much more.</a:t>
            </a:r>
          </a:p>
        </p:txBody>
      </p:sp>
      <p:sp>
        <p:nvSpPr>
          <p:cNvPr id="4" name="Slide Number Placeholder 3"/>
          <p:cNvSpPr>
            <a:spLocks noGrp="1"/>
          </p:cNvSpPr>
          <p:nvPr>
            <p:ph type="sldNum" sz="quarter" idx="5"/>
          </p:nvPr>
        </p:nvSpPr>
        <p:spPr/>
        <p:txBody>
          <a:bodyPr/>
          <a:lstStyle/>
          <a:p>
            <a:fld id="{0E393EC8-58CF-41A1-B790-4FE7C23EF008}" type="slidenum">
              <a:rPr lang="en-US" smtClean="0"/>
              <a:t>28</a:t>
            </a:fld>
            <a:endParaRPr lang="en-US"/>
          </a:p>
        </p:txBody>
      </p:sp>
    </p:spTree>
    <p:extLst>
      <p:ext uri="{BB962C8B-B14F-4D97-AF65-F5344CB8AC3E}">
        <p14:creationId xmlns:p14="http://schemas.microsoft.com/office/powerpoint/2010/main" val="226437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very important parts of a program, especially when working in a team. The ability to share and edit content with as few hiccups as possible is, in my opinion, a must, especially in our faster paced work environments. Not everyone is as experienced with your software as you may need them to be, so having a reliable help option with real-time support can make a huge difference. Lastly, and I feel this point cannot be overstated, intuitive interfaces allow for more work to get done faster.</a:t>
            </a:r>
          </a:p>
        </p:txBody>
      </p:sp>
      <p:sp>
        <p:nvSpPr>
          <p:cNvPr id="4" name="Slide Number Placeholder 3"/>
          <p:cNvSpPr>
            <a:spLocks noGrp="1"/>
          </p:cNvSpPr>
          <p:nvPr>
            <p:ph type="sldNum" sz="quarter" idx="5"/>
          </p:nvPr>
        </p:nvSpPr>
        <p:spPr/>
        <p:txBody>
          <a:bodyPr/>
          <a:lstStyle/>
          <a:p>
            <a:fld id="{0E393EC8-58CF-41A1-B790-4FE7C23EF008}" type="slidenum">
              <a:rPr lang="en-US" smtClean="0"/>
              <a:t>29</a:t>
            </a:fld>
            <a:endParaRPr lang="en-US"/>
          </a:p>
        </p:txBody>
      </p:sp>
    </p:spTree>
    <p:extLst>
      <p:ext uri="{BB962C8B-B14F-4D97-AF65-F5344CB8AC3E}">
        <p14:creationId xmlns:p14="http://schemas.microsoft.com/office/powerpoint/2010/main" val="374698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I’m in a team and we’re assigned to make an educational module with a short test at the end. What program would I use for this task?</a:t>
            </a:r>
          </a:p>
        </p:txBody>
      </p:sp>
      <p:sp>
        <p:nvSpPr>
          <p:cNvPr id="4" name="Slide Number Placeholder 3"/>
          <p:cNvSpPr>
            <a:spLocks noGrp="1"/>
          </p:cNvSpPr>
          <p:nvPr>
            <p:ph type="sldNum" sz="quarter" idx="5"/>
          </p:nvPr>
        </p:nvSpPr>
        <p:spPr/>
        <p:txBody>
          <a:bodyPr/>
          <a:lstStyle/>
          <a:p>
            <a:fld id="{0E393EC8-58CF-41A1-B790-4FE7C23EF008}" type="slidenum">
              <a:rPr lang="en-US" smtClean="0"/>
              <a:t>30</a:t>
            </a:fld>
            <a:endParaRPr lang="en-US"/>
          </a:p>
        </p:txBody>
      </p:sp>
    </p:spTree>
    <p:extLst>
      <p:ext uri="{BB962C8B-B14F-4D97-AF65-F5344CB8AC3E}">
        <p14:creationId xmlns:p14="http://schemas.microsoft.com/office/powerpoint/2010/main" val="3958364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certain axiomatically good principles of writing instructions that I feel everyone should implement. Good and clean organization is a must, as well as proper indexes and references. General instructional how-</a:t>
            </a:r>
            <a:r>
              <a:rPr lang="en-US" dirty="0" err="1"/>
              <a:t>tos</a:t>
            </a:r>
            <a:r>
              <a:rPr lang="en-US" dirty="0"/>
              <a:t> should be accessible and easy for most people to grasp. However, there are some cases where high skill level instructions are necessary, even if they may be incomprehensible to a novice.</a:t>
            </a:r>
          </a:p>
        </p:txBody>
      </p:sp>
      <p:sp>
        <p:nvSpPr>
          <p:cNvPr id="4" name="Slide Number Placeholder 3"/>
          <p:cNvSpPr>
            <a:spLocks noGrp="1"/>
          </p:cNvSpPr>
          <p:nvPr>
            <p:ph type="sldNum" sz="quarter" idx="5"/>
          </p:nvPr>
        </p:nvSpPr>
        <p:spPr/>
        <p:txBody>
          <a:bodyPr/>
          <a:lstStyle/>
          <a:p>
            <a:fld id="{0E393EC8-58CF-41A1-B790-4FE7C23EF008}" type="slidenum">
              <a:rPr lang="en-US" smtClean="0"/>
              <a:t>3</a:t>
            </a:fld>
            <a:endParaRPr lang="en-US"/>
          </a:p>
        </p:txBody>
      </p:sp>
    </p:spTree>
    <p:extLst>
      <p:ext uri="{BB962C8B-B14F-4D97-AF65-F5344CB8AC3E}">
        <p14:creationId xmlns:p14="http://schemas.microsoft.com/office/powerpoint/2010/main" val="2670423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MadCap</a:t>
            </a:r>
            <a:r>
              <a:rPr lang="en-US" dirty="0"/>
              <a:t> Flare!</a:t>
            </a:r>
          </a:p>
        </p:txBody>
      </p:sp>
      <p:sp>
        <p:nvSpPr>
          <p:cNvPr id="4" name="Slide Number Placeholder 3"/>
          <p:cNvSpPr>
            <a:spLocks noGrp="1"/>
          </p:cNvSpPr>
          <p:nvPr>
            <p:ph type="sldNum" sz="quarter" idx="5"/>
          </p:nvPr>
        </p:nvSpPr>
        <p:spPr/>
        <p:txBody>
          <a:bodyPr/>
          <a:lstStyle/>
          <a:p>
            <a:fld id="{0E393EC8-58CF-41A1-B790-4FE7C23EF008}" type="slidenum">
              <a:rPr lang="en-US" smtClean="0"/>
              <a:t>31</a:t>
            </a:fld>
            <a:endParaRPr lang="en-US"/>
          </a:p>
        </p:txBody>
      </p:sp>
    </p:spTree>
    <p:extLst>
      <p:ext uri="{BB962C8B-B14F-4D97-AF65-F5344CB8AC3E}">
        <p14:creationId xmlns:p14="http://schemas.microsoft.com/office/powerpoint/2010/main" val="3423973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feel this programs has some of the best features when it comes to creating online modules and interactive content. If you don’t want to make courses, it also has built in templates for brochures, pamphlets, virtually everything else you’d need for short-form content. Finally, you can drag and drop blocks of text, images, and other elements. For someone like me who feels at home with programs like Photoshop, this drag and drop feature is huge for me.</a:t>
            </a:r>
          </a:p>
        </p:txBody>
      </p:sp>
      <p:sp>
        <p:nvSpPr>
          <p:cNvPr id="4" name="Slide Number Placeholder 3"/>
          <p:cNvSpPr>
            <a:spLocks noGrp="1"/>
          </p:cNvSpPr>
          <p:nvPr>
            <p:ph type="sldNum" sz="quarter" idx="5"/>
          </p:nvPr>
        </p:nvSpPr>
        <p:spPr/>
        <p:txBody>
          <a:bodyPr/>
          <a:lstStyle/>
          <a:p>
            <a:fld id="{0E393EC8-58CF-41A1-B790-4FE7C23EF008}" type="slidenum">
              <a:rPr lang="en-US" smtClean="0"/>
              <a:t>32</a:t>
            </a:fld>
            <a:endParaRPr lang="en-US"/>
          </a:p>
        </p:txBody>
      </p:sp>
    </p:spTree>
    <p:extLst>
      <p:ext uri="{BB962C8B-B14F-4D97-AF65-F5344CB8AC3E}">
        <p14:creationId xmlns:p14="http://schemas.microsoft.com/office/powerpoint/2010/main" val="174039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I see when I first start up the program. My recent files are right there in the middle. To my left are my project files, and to the right is a help section, full of introductory videos and helpful tips.</a:t>
            </a:r>
          </a:p>
        </p:txBody>
      </p:sp>
      <p:sp>
        <p:nvSpPr>
          <p:cNvPr id="4" name="Slide Number Placeholder 3"/>
          <p:cNvSpPr>
            <a:spLocks noGrp="1"/>
          </p:cNvSpPr>
          <p:nvPr>
            <p:ph type="sldNum" sz="quarter" idx="5"/>
          </p:nvPr>
        </p:nvSpPr>
        <p:spPr/>
        <p:txBody>
          <a:bodyPr/>
          <a:lstStyle/>
          <a:p>
            <a:fld id="{0E393EC8-58CF-41A1-B790-4FE7C23EF008}" type="slidenum">
              <a:rPr lang="en-US" smtClean="0"/>
              <a:t>33</a:t>
            </a:fld>
            <a:endParaRPr lang="en-US"/>
          </a:p>
        </p:txBody>
      </p:sp>
    </p:spTree>
    <p:extLst>
      <p:ext uri="{BB962C8B-B14F-4D97-AF65-F5344CB8AC3E}">
        <p14:creationId xmlns:p14="http://schemas.microsoft.com/office/powerpoint/2010/main" val="3784977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list all your lines as their own &lt;p&gt; tags. Additionally, you can hyperlink to different parts of your project for when your end users take your course.</a:t>
            </a:r>
          </a:p>
        </p:txBody>
      </p:sp>
      <p:sp>
        <p:nvSpPr>
          <p:cNvPr id="4" name="Slide Number Placeholder 3"/>
          <p:cNvSpPr>
            <a:spLocks noGrp="1"/>
          </p:cNvSpPr>
          <p:nvPr>
            <p:ph type="sldNum" sz="quarter" idx="5"/>
          </p:nvPr>
        </p:nvSpPr>
        <p:spPr/>
        <p:txBody>
          <a:bodyPr/>
          <a:lstStyle/>
          <a:p>
            <a:fld id="{0E393EC8-58CF-41A1-B790-4FE7C23EF008}" type="slidenum">
              <a:rPr lang="en-US" smtClean="0"/>
              <a:t>34</a:t>
            </a:fld>
            <a:endParaRPr lang="en-US"/>
          </a:p>
        </p:txBody>
      </p:sp>
    </p:spTree>
    <p:extLst>
      <p:ext uri="{BB962C8B-B14F-4D97-AF65-F5344CB8AC3E}">
        <p14:creationId xmlns:p14="http://schemas.microsoft.com/office/powerpoint/2010/main" val="397363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headers and inserting images is a snap. Everything should be contained in the huge body and html tags.</a:t>
            </a:r>
          </a:p>
        </p:txBody>
      </p:sp>
      <p:sp>
        <p:nvSpPr>
          <p:cNvPr id="4" name="Slide Number Placeholder 3"/>
          <p:cNvSpPr>
            <a:spLocks noGrp="1"/>
          </p:cNvSpPr>
          <p:nvPr>
            <p:ph type="sldNum" sz="quarter" idx="5"/>
          </p:nvPr>
        </p:nvSpPr>
        <p:spPr/>
        <p:txBody>
          <a:bodyPr/>
          <a:lstStyle/>
          <a:p>
            <a:fld id="{0E393EC8-58CF-41A1-B790-4FE7C23EF008}" type="slidenum">
              <a:rPr lang="en-US" smtClean="0"/>
              <a:t>35</a:t>
            </a:fld>
            <a:endParaRPr lang="en-US"/>
          </a:p>
        </p:txBody>
      </p:sp>
    </p:spTree>
    <p:extLst>
      <p:ext uri="{BB962C8B-B14F-4D97-AF65-F5344CB8AC3E}">
        <p14:creationId xmlns:p14="http://schemas.microsoft.com/office/powerpoint/2010/main" val="2150373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going to drag and drop our image of Garfield around. Simply click and hold on the tag to select the whole element.</a:t>
            </a:r>
          </a:p>
        </p:txBody>
      </p:sp>
      <p:sp>
        <p:nvSpPr>
          <p:cNvPr id="4" name="Slide Number Placeholder 3"/>
          <p:cNvSpPr>
            <a:spLocks noGrp="1"/>
          </p:cNvSpPr>
          <p:nvPr>
            <p:ph type="sldNum" sz="quarter" idx="5"/>
          </p:nvPr>
        </p:nvSpPr>
        <p:spPr/>
        <p:txBody>
          <a:bodyPr/>
          <a:lstStyle/>
          <a:p>
            <a:fld id="{0E393EC8-58CF-41A1-B790-4FE7C23EF008}" type="slidenum">
              <a:rPr lang="en-US" smtClean="0"/>
              <a:t>36</a:t>
            </a:fld>
            <a:endParaRPr lang="en-US"/>
          </a:p>
        </p:txBody>
      </p:sp>
    </p:spTree>
    <p:extLst>
      <p:ext uri="{BB962C8B-B14F-4D97-AF65-F5344CB8AC3E}">
        <p14:creationId xmlns:p14="http://schemas.microsoft.com/office/powerpoint/2010/main" val="317278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move it around.</a:t>
            </a:r>
          </a:p>
        </p:txBody>
      </p:sp>
      <p:sp>
        <p:nvSpPr>
          <p:cNvPr id="4" name="Slide Number Placeholder 3"/>
          <p:cNvSpPr>
            <a:spLocks noGrp="1"/>
          </p:cNvSpPr>
          <p:nvPr>
            <p:ph type="sldNum" sz="quarter" idx="5"/>
          </p:nvPr>
        </p:nvSpPr>
        <p:spPr/>
        <p:txBody>
          <a:bodyPr/>
          <a:lstStyle/>
          <a:p>
            <a:fld id="{0E393EC8-58CF-41A1-B790-4FE7C23EF008}" type="slidenum">
              <a:rPr lang="en-US" smtClean="0"/>
              <a:t>37</a:t>
            </a:fld>
            <a:endParaRPr lang="en-US"/>
          </a:p>
        </p:txBody>
      </p:sp>
    </p:spTree>
    <p:extLst>
      <p:ext uri="{BB962C8B-B14F-4D97-AF65-F5344CB8AC3E}">
        <p14:creationId xmlns:p14="http://schemas.microsoft.com/office/powerpoint/2010/main" val="4133208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just dragged our friend above a block of text. You may be asking “why is the picture still listed under a &lt;p&gt; tag? That’s a good question, lets fix that.</a:t>
            </a:r>
          </a:p>
        </p:txBody>
      </p:sp>
      <p:sp>
        <p:nvSpPr>
          <p:cNvPr id="4" name="Slide Number Placeholder 3"/>
          <p:cNvSpPr>
            <a:spLocks noGrp="1"/>
          </p:cNvSpPr>
          <p:nvPr>
            <p:ph type="sldNum" sz="quarter" idx="5"/>
          </p:nvPr>
        </p:nvSpPr>
        <p:spPr/>
        <p:txBody>
          <a:bodyPr/>
          <a:lstStyle/>
          <a:p>
            <a:fld id="{0E393EC8-58CF-41A1-B790-4FE7C23EF008}" type="slidenum">
              <a:rPr lang="en-US" smtClean="0"/>
              <a:t>38</a:t>
            </a:fld>
            <a:endParaRPr lang="en-US"/>
          </a:p>
        </p:txBody>
      </p:sp>
    </p:spTree>
    <p:extLst>
      <p:ext uri="{BB962C8B-B14F-4D97-AF65-F5344CB8AC3E}">
        <p14:creationId xmlns:p14="http://schemas.microsoft.com/office/powerpoint/2010/main" val="2574755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hit enter and created a new &lt;p&gt; tag.</a:t>
            </a:r>
          </a:p>
        </p:txBody>
      </p:sp>
      <p:sp>
        <p:nvSpPr>
          <p:cNvPr id="4" name="Slide Number Placeholder 3"/>
          <p:cNvSpPr>
            <a:spLocks noGrp="1"/>
          </p:cNvSpPr>
          <p:nvPr>
            <p:ph type="sldNum" sz="quarter" idx="5"/>
          </p:nvPr>
        </p:nvSpPr>
        <p:spPr/>
        <p:txBody>
          <a:bodyPr/>
          <a:lstStyle/>
          <a:p>
            <a:fld id="{0E393EC8-58CF-41A1-B790-4FE7C23EF008}" type="slidenum">
              <a:rPr lang="en-US" smtClean="0"/>
              <a:t>39</a:t>
            </a:fld>
            <a:endParaRPr lang="en-US"/>
          </a:p>
        </p:txBody>
      </p:sp>
    </p:spTree>
    <p:extLst>
      <p:ext uri="{BB962C8B-B14F-4D97-AF65-F5344CB8AC3E}">
        <p14:creationId xmlns:p14="http://schemas.microsoft.com/office/powerpoint/2010/main" val="944918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selected, I’ll now click on the image icon above. For the purposes of this demonstration, I clicked on the black down arrow directly to the right.</a:t>
            </a:r>
          </a:p>
        </p:txBody>
      </p:sp>
      <p:sp>
        <p:nvSpPr>
          <p:cNvPr id="4" name="Slide Number Placeholder 3"/>
          <p:cNvSpPr>
            <a:spLocks noGrp="1"/>
          </p:cNvSpPr>
          <p:nvPr>
            <p:ph type="sldNum" sz="quarter" idx="5"/>
          </p:nvPr>
        </p:nvSpPr>
        <p:spPr/>
        <p:txBody>
          <a:bodyPr/>
          <a:lstStyle/>
          <a:p>
            <a:fld id="{0E393EC8-58CF-41A1-B790-4FE7C23EF008}" type="slidenum">
              <a:rPr lang="en-US" smtClean="0"/>
              <a:t>40</a:t>
            </a:fld>
            <a:endParaRPr lang="en-US"/>
          </a:p>
        </p:txBody>
      </p:sp>
    </p:spTree>
    <p:extLst>
      <p:ext uri="{BB962C8B-B14F-4D97-AF65-F5344CB8AC3E}">
        <p14:creationId xmlns:p14="http://schemas.microsoft.com/office/powerpoint/2010/main" val="232148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throughout this class we interacted and created content in several different programs. I loved using some of the programs, while others could use some interface touchups.  What among those was my favorite program?</a:t>
            </a:r>
          </a:p>
        </p:txBody>
      </p:sp>
      <p:sp>
        <p:nvSpPr>
          <p:cNvPr id="4" name="Slide Number Placeholder 3"/>
          <p:cNvSpPr>
            <a:spLocks noGrp="1"/>
          </p:cNvSpPr>
          <p:nvPr>
            <p:ph type="sldNum" sz="quarter" idx="5"/>
          </p:nvPr>
        </p:nvSpPr>
        <p:spPr/>
        <p:txBody>
          <a:bodyPr/>
          <a:lstStyle/>
          <a:p>
            <a:fld id="{0E393EC8-58CF-41A1-B790-4FE7C23EF008}" type="slidenum">
              <a:rPr lang="en-US" smtClean="0"/>
              <a:t>5</a:t>
            </a:fld>
            <a:endParaRPr lang="en-US"/>
          </a:p>
        </p:txBody>
      </p:sp>
    </p:spTree>
    <p:extLst>
      <p:ext uri="{BB962C8B-B14F-4D97-AF65-F5344CB8AC3E}">
        <p14:creationId xmlns:p14="http://schemas.microsoft.com/office/powerpoint/2010/main" val="3233038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could use this handy drop down menu, instead of opening a new window and selecting the image that way.</a:t>
            </a:r>
          </a:p>
        </p:txBody>
      </p:sp>
      <p:sp>
        <p:nvSpPr>
          <p:cNvPr id="4" name="Slide Number Placeholder 3"/>
          <p:cNvSpPr>
            <a:spLocks noGrp="1"/>
          </p:cNvSpPr>
          <p:nvPr>
            <p:ph type="sldNum" sz="quarter" idx="5"/>
          </p:nvPr>
        </p:nvSpPr>
        <p:spPr/>
        <p:txBody>
          <a:bodyPr/>
          <a:lstStyle/>
          <a:p>
            <a:fld id="{0E393EC8-58CF-41A1-B790-4FE7C23EF008}" type="slidenum">
              <a:rPr lang="en-US" smtClean="0"/>
              <a:t>41</a:t>
            </a:fld>
            <a:endParaRPr lang="en-US"/>
          </a:p>
        </p:txBody>
      </p:sp>
    </p:spTree>
    <p:extLst>
      <p:ext uri="{BB962C8B-B14F-4D97-AF65-F5344CB8AC3E}">
        <p14:creationId xmlns:p14="http://schemas.microsoft.com/office/powerpoint/2010/main" val="3524417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second image of Garfield, this time he’s in a &lt;</a:t>
            </a:r>
            <a:r>
              <a:rPr lang="en-US" dirty="0" err="1"/>
              <a:t>img</a:t>
            </a:r>
            <a:r>
              <a:rPr lang="en-US" dirty="0"/>
              <a:t>&gt; tag.</a:t>
            </a:r>
          </a:p>
        </p:txBody>
      </p:sp>
      <p:sp>
        <p:nvSpPr>
          <p:cNvPr id="4" name="Slide Number Placeholder 3"/>
          <p:cNvSpPr>
            <a:spLocks noGrp="1"/>
          </p:cNvSpPr>
          <p:nvPr>
            <p:ph type="sldNum" sz="quarter" idx="5"/>
          </p:nvPr>
        </p:nvSpPr>
        <p:spPr/>
        <p:txBody>
          <a:bodyPr/>
          <a:lstStyle/>
          <a:p>
            <a:fld id="{0E393EC8-58CF-41A1-B790-4FE7C23EF008}" type="slidenum">
              <a:rPr lang="en-US" smtClean="0"/>
              <a:t>42</a:t>
            </a:fld>
            <a:endParaRPr lang="en-US"/>
          </a:p>
        </p:txBody>
      </p:sp>
    </p:spTree>
    <p:extLst>
      <p:ext uri="{BB962C8B-B14F-4D97-AF65-F5344CB8AC3E}">
        <p14:creationId xmlns:p14="http://schemas.microsoft.com/office/powerpoint/2010/main" val="519002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now select our original picture.</a:t>
            </a:r>
          </a:p>
        </p:txBody>
      </p:sp>
      <p:sp>
        <p:nvSpPr>
          <p:cNvPr id="4" name="Slide Number Placeholder 3"/>
          <p:cNvSpPr>
            <a:spLocks noGrp="1"/>
          </p:cNvSpPr>
          <p:nvPr>
            <p:ph type="sldNum" sz="quarter" idx="5"/>
          </p:nvPr>
        </p:nvSpPr>
        <p:spPr/>
        <p:txBody>
          <a:bodyPr/>
          <a:lstStyle/>
          <a:p>
            <a:fld id="{0E393EC8-58CF-41A1-B790-4FE7C23EF008}" type="slidenum">
              <a:rPr lang="en-US" smtClean="0"/>
              <a:t>43</a:t>
            </a:fld>
            <a:endParaRPr lang="en-US"/>
          </a:p>
        </p:txBody>
      </p:sp>
    </p:spTree>
    <p:extLst>
      <p:ext uri="{BB962C8B-B14F-4D97-AF65-F5344CB8AC3E}">
        <p14:creationId xmlns:p14="http://schemas.microsoft.com/office/powerpoint/2010/main" val="4183744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delete. Now the picture is in its own tag, separate from the caption above.</a:t>
            </a:r>
          </a:p>
        </p:txBody>
      </p:sp>
      <p:sp>
        <p:nvSpPr>
          <p:cNvPr id="4" name="Slide Number Placeholder 3"/>
          <p:cNvSpPr>
            <a:spLocks noGrp="1"/>
          </p:cNvSpPr>
          <p:nvPr>
            <p:ph type="sldNum" sz="quarter" idx="5"/>
          </p:nvPr>
        </p:nvSpPr>
        <p:spPr/>
        <p:txBody>
          <a:bodyPr/>
          <a:lstStyle/>
          <a:p>
            <a:fld id="{0E393EC8-58CF-41A1-B790-4FE7C23EF008}" type="slidenum">
              <a:rPr lang="en-US" smtClean="0"/>
              <a:t>44</a:t>
            </a:fld>
            <a:endParaRPr lang="en-US"/>
          </a:p>
        </p:txBody>
      </p:sp>
    </p:spTree>
    <p:extLst>
      <p:ext uri="{BB962C8B-B14F-4D97-AF65-F5344CB8AC3E}">
        <p14:creationId xmlns:p14="http://schemas.microsoft.com/office/powerpoint/2010/main" val="3480989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mostly preset page of different sections and groups. The square format, and other presets can be shared, and edited by your end users easily.</a:t>
            </a:r>
          </a:p>
        </p:txBody>
      </p:sp>
      <p:sp>
        <p:nvSpPr>
          <p:cNvPr id="4" name="Slide Number Placeholder 3"/>
          <p:cNvSpPr>
            <a:spLocks noGrp="1"/>
          </p:cNvSpPr>
          <p:nvPr>
            <p:ph type="sldNum" sz="quarter" idx="5"/>
          </p:nvPr>
        </p:nvSpPr>
        <p:spPr/>
        <p:txBody>
          <a:bodyPr/>
          <a:lstStyle/>
          <a:p>
            <a:fld id="{0E393EC8-58CF-41A1-B790-4FE7C23EF008}" type="slidenum">
              <a:rPr lang="en-US" smtClean="0"/>
              <a:t>45</a:t>
            </a:fld>
            <a:endParaRPr lang="en-US"/>
          </a:p>
        </p:txBody>
      </p:sp>
    </p:spTree>
    <p:extLst>
      <p:ext uri="{BB962C8B-B14F-4D97-AF65-F5344CB8AC3E}">
        <p14:creationId xmlns:p14="http://schemas.microsoft.com/office/powerpoint/2010/main" val="1447546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I’ve selected the entire section that contains the two squares. Putting all your elements under a single body allows for you to drag and drop entire sections, rather than just a single one.</a:t>
            </a:r>
          </a:p>
        </p:txBody>
      </p:sp>
      <p:sp>
        <p:nvSpPr>
          <p:cNvPr id="4" name="Slide Number Placeholder 3"/>
          <p:cNvSpPr>
            <a:spLocks noGrp="1"/>
          </p:cNvSpPr>
          <p:nvPr>
            <p:ph type="sldNum" sz="quarter" idx="5"/>
          </p:nvPr>
        </p:nvSpPr>
        <p:spPr/>
        <p:txBody>
          <a:bodyPr/>
          <a:lstStyle/>
          <a:p>
            <a:fld id="{0E393EC8-58CF-41A1-B790-4FE7C23EF008}" type="slidenum">
              <a:rPr lang="en-US" smtClean="0"/>
              <a:t>46</a:t>
            </a:fld>
            <a:endParaRPr lang="en-US"/>
          </a:p>
        </p:txBody>
      </p:sp>
    </p:spTree>
    <p:extLst>
      <p:ext uri="{BB962C8B-B14F-4D97-AF65-F5344CB8AC3E}">
        <p14:creationId xmlns:p14="http://schemas.microsoft.com/office/powerpoint/2010/main" val="17276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the captions are at the bottom because I’ve dragged the whole other section right below my heading.</a:t>
            </a:r>
          </a:p>
        </p:txBody>
      </p:sp>
      <p:sp>
        <p:nvSpPr>
          <p:cNvPr id="4" name="Slide Number Placeholder 3"/>
          <p:cNvSpPr>
            <a:spLocks noGrp="1"/>
          </p:cNvSpPr>
          <p:nvPr>
            <p:ph type="sldNum" sz="quarter" idx="5"/>
          </p:nvPr>
        </p:nvSpPr>
        <p:spPr/>
        <p:txBody>
          <a:bodyPr/>
          <a:lstStyle/>
          <a:p>
            <a:fld id="{0E393EC8-58CF-41A1-B790-4FE7C23EF008}" type="slidenum">
              <a:rPr lang="en-US" smtClean="0"/>
              <a:t>47</a:t>
            </a:fld>
            <a:endParaRPr lang="en-US"/>
          </a:p>
        </p:txBody>
      </p:sp>
    </p:spTree>
    <p:extLst>
      <p:ext uri="{BB962C8B-B14F-4D97-AF65-F5344CB8AC3E}">
        <p14:creationId xmlns:p14="http://schemas.microsoft.com/office/powerpoint/2010/main" val="2077598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you can create quizzes and tests, all within the same program.</a:t>
            </a:r>
          </a:p>
        </p:txBody>
      </p:sp>
      <p:sp>
        <p:nvSpPr>
          <p:cNvPr id="4" name="Slide Number Placeholder 3"/>
          <p:cNvSpPr>
            <a:spLocks noGrp="1"/>
          </p:cNvSpPr>
          <p:nvPr>
            <p:ph type="sldNum" sz="quarter" idx="5"/>
          </p:nvPr>
        </p:nvSpPr>
        <p:spPr/>
        <p:txBody>
          <a:bodyPr/>
          <a:lstStyle/>
          <a:p>
            <a:fld id="{0E393EC8-58CF-41A1-B790-4FE7C23EF008}" type="slidenum">
              <a:rPr lang="en-US" smtClean="0"/>
              <a:t>48</a:t>
            </a:fld>
            <a:endParaRPr lang="en-US"/>
          </a:p>
        </p:txBody>
      </p:sp>
    </p:spTree>
    <p:extLst>
      <p:ext uri="{BB962C8B-B14F-4D97-AF65-F5344CB8AC3E}">
        <p14:creationId xmlns:p14="http://schemas.microsoft.com/office/powerpoint/2010/main" val="44432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created a multiple-choice question with a set answer.</a:t>
            </a:r>
          </a:p>
        </p:txBody>
      </p:sp>
      <p:sp>
        <p:nvSpPr>
          <p:cNvPr id="4" name="Slide Number Placeholder 3"/>
          <p:cNvSpPr>
            <a:spLocks noGrp="1"/>
          </p:cNvSpPr>
          <p:nvPr>
            <p:ph type="sldNum" sz="quarter" idx="5"/>
          </p:nvPr>
        </p:nvSpPr>
        <p:spPr/>
        <p:txBody>
          <a:bodyPr/>
          <a:lstStyle/>
          <a:p>
            <a:fld id="{0E393EC8-58CF-41A1-B790-4FE7C23EF008}" type="slidenum">
              <a:rPr lang="en-US" smtClean="0"/>
              <a:t>49</a:t>
            </a:fld>
            <a:endParaRPr lang="en-US"/>
          </a:p>
        </p:txBody>
      </p:sp>
    </p:spTree>
    <p:extLst>
      <p:ext uri="{BB962C8B-B14F-4D97-AF65-F5344CB8AC3E}">
        <p14:creationId xmlns:p14="http://schemas.microsoft.com/office/powerpoint/2010/main" val="1803489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question with multiple correct answers. </a:t>
            </a:r>
          </a:p>
        </p:txBody>
      </p:sp>
      <p:sp>
        <p:nvSpPr>
          <p:cNvPr id="4" name="Slide Number Placeholder 3"/>
          <p:cNvSpPr>
            <a:spLocks noGrp="1"/>
          </p:cNvSpPr>
          <p:nvPr>
            <p:ph type="sldNum" sz="quarter" idx="5"/>
          </p:nvPr>
        </p:nvSpPr>
        <p:spPr/>
        <p:txBody>
          <a:bodyPr/>
          <a:lstStyle/>
          <a:p>
            <a:fld id="{0E393EC8-58CF-41A1-B790-4FE7C23EF008}" type="slidenum">
              <a:rPr lang="en-US" smtClean="0"/>
              <a:t>50</a:t>
            </a:fld>
            <a:endParaRPr lang="en-US"/>
          </a:p>
        </p:txBody>
      </p:sp>
    </p:spTree>
    <p:extLst>
      <p:ext uri="{BB962C8B-B14F-4D97-AF65-F5344CB8AC3E}">
        <p14:creationId xmlns:p14="http://schemas.microsoft.com/office/powerpoint/2010/main" val="89967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Oxygen XML Author!</a:t>
            </a:r>
          </a:p>
        </p:txBody>
      </p:sp>
      <p:sp>
        <p:nvSpPr>
          <p:cNvPr id="4" name="Slide Number Placeholder 3"/>
          <p:cNvSpPr>
            <a:spLocks noGrp="1"/>
          </p:cNvSpPr>
          <p:nvPr>
            <p:ph type="sldNum" sz="quarter" idx="5"/>
          </p:nvPr>
        </p:nvSpPr>
        <p:spPr/>
        <p:txBody>
          <a:bodyPr/>
          <a:lstStyle/>
          <a:p>
            <a:fld id="{0E393EC8-58CF-41A1-B790-4FE7C23EF008}" type="slidenum">
              <a:rPr lang="en-US" smtClean="0"/>
              <a:t>6</a:t>
            </a:fld>
            <a:endParaRPr lang="en-US"/>
          </a:p>
        </p:txBody>
      </p:sp>
    </p:spTree>
    <p:extLst>
      <p:ext uri="{BB962C8B-B14F-4D97-AF65-F5344CB8AC3E}">
        <p14:creationId xmlns:p14="http://schemas.microsoft.com/office/powerpoint/2010/main" val="2301732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create an ending page to your quiz, thanking your end users for their time.</a:t>
            </a:r>
          </a:p>
        </p:txBody>
      </p:sp>
      <p:sp>
        <p:nvSpPr>
          <p:cNvPr id="4" name="Slide Number Placeholder 3"/>
          <p:cNvSpPr>
            <a:spLocks noGrp="1"/>
          </p:cNvSpPr>
          <p:nvPr>
            <p:ph type="sldNum" sz="quarter" idx="5"/>
          </p:nvPr>
        </p:nvSpPr>
        <p:spPr/>
        <p:txBody>
          <a:bodyPr/>
          <a:lstStyle/>
          <a:p>
            <a:fld id="{0E393EC8-58CF-41A1-B790-4FE7C23EF008}" type="slidenum">
              <a:rPr lang="en-US" smtClean="0"/>
              <a:t>51</a:t>
            </a:fld>
            <a:endParaRPr lang="en-US"/>
          </a:p>
        </p:txBody>
      </p:sp>
    </p:spTree>
    <p:extLst>
      <p:ext uri="{BB962C8B-B14F-4D97-AF65-F5344CB8AC3E}">
        <p14:creationId xmlns:p14="http://schemas.microsoft.com/office/powerpoint/2010/main" val="4262317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feel </a:t>
            </a:r>
            <a:r>
              <a:rPr lang="en-US" dirty="0" err="1"/>
              <a:t>MadCap</a:t>
            </a:r>
            <a:r>
              <a:rPr lang="en-US" dirty="0"/>
              <a:t> has some incredible features for specific mediums of content. You can edit pages without too much technical knowledge, using the drag and drop option. Creating tests and quizzes is also easy, and the fact I can do that and make complementary documents makes this, in my opinion, a great program for use by teams.</a:t>
            </a:r>
          </a:p>
        </p:txBody>
      </p:sp>
      <p:sp>
        <p:nvSpPr>
          <p:cNvPr id="4" name="Slide Number Placeholder 3"/>
          <p:cNvSpPr>
            <a:spLocks noGrp="1"/>
          </p:cNvSpPr>
          <p:nvPr>
            <p:ph type="sldNum" sz="quarter" idx="5"/>
          </p:nvPr>
        </p:nvSpPr>
        <p:spPr/>
        <p:txBody>
          <a:bodyPr/>
          <a:lstStyle/>
          <a:p>
            <a:fld id="{0E393EC8-58CF-41A1-B790-4FE7C23EF008}" type="slidenum">
              <a:rPr lang="en-US" smtClean="0"/>
              <a:t>52</a:t>
            </a:fld>
            <a:endParaRPr lang="en-US"/>
          </a:p>
        </p:txBody>
      </p:sp>
    </p:spTree>
    <p:extLst>
      <p:ext uri="{BB962C8B-B14F-4D97-AF65-F5344CB8AC3E}">
        <p14:creationId xmlns:p14="http://schemas.microsoft.com/office/powerpoint/2010/main" val="302797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Wrapping up, technical writing is hard. There will always be a learning curve no matter what software you use. Aesthetically pleasing interfaces could help bring new employees into the fold more quickly, but there are things teams can do to make things easier. Team leaders could make this curve less scary by sharing preset templates to their employees, which would streamline their workload to produce more consistent products. Additionally, using the right software for the right task should always be a consideration; you could use Oxygen to make a quiz, but </a:t>
            </a:r>
            <a:r>
              <a:rPr lang="en-US" dirty="0" err="1"/>
              <a:t>MadCap</a:t>
            </a:r>
            <a:r>
              <a:rPr lang="en-US" dirty="0"/>
              <a:t>, from my experience, makes it easier. In our current environment, where the faster companies can turn out products, the more successful they are, accessibility and ease of use are paramount. The challenge most programs have, in my opinion, is flattening peoples’ learning curves as much as possible, while remaining robust enough to be used professionally and consistently.</a:t>
            </a:r>
          </a:p>
        </p:txBody>
      </p:sp>
      <p:sp>
        <p:nvSpPr>
          <p:cNvPr id="4" name="Slide Number Placeholder 3"/>
          <p:cNvSpPr>
            <a:spLocks noGrp="1"/>
          </p:cNvSpPr>
          <p:nvPr>
            <p:ph type="sldNum" sz="quarter" idx="5"/>
          </p:nvPr>
        </p:nvSpPr>
        <p:spPr/>
        <p:txBody>
          <a:bodyPr/>
          <a:lstStyle/>
          <a:p>
            <a:fld id="{0E393EC8-58CF-41A1-B790-4FE7C23EF008}" type="slidenum">
              <a:rPr lang="en-US" smtClean="0"/>
              <a:t>53</a:t>
            </a:fld>
            <a:endParaRPr lang="en-US"/>
          </a:p>
        </p:txBody>
      </p:sp>
    </p:spTree>
    <p:extLst>
      <p:ext uri="{BB962C8B-B14F-4D97-AF65-F5344CB8AC3E}">
        <p14:creationId xmlns:p14="http://schemas.microsoft.com/office/powerpoint/2010/main" val="3935894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my presentation! I hope you all enjoyed. </a:t>
            </a:r>
          </a:p>
        </p:txBody>
      </p:sp>
      <p:sp>
        <p:nvSpPr>
          <p:cNvPr id="4" name="Slide Number Placeholder 3"/>
          <p:cNvSpPr>
            <a:spLocks noGrp="1"/>
          </p:cNvSpPr>
          <p:nvPr>
            <p:ph type="sldNum" sz="quarter" idx="5"/>
          </p:nvPr>
        </p:nvSpPr>
        <p:spPr/>
        <p:txBody>
          <a:bodyPr/>
          <a:lstStyle/>
          <a:p>
            <a:fld id="{0E393EC8-58CF-41A1-B790-4FE7C23EF008}" type="slidenum">
              <a:rPr lang="en-US" smtClean="0"/>
              <a:t>54</a:t>
            </a:fld>
            <a:endParaRPr lang="en-US"/>
          </a:p>
        </p:txBody>
      </p:sp>
    </p:spTree>
    <p:extLst>
      <p:ext uri="{BB962C8B-B14F-4D97-AF65-F5344CB8AC3E}">
        <p14:creationId xmlns:p14="http://schemas.microsoft.com/office/powerpoint/2010/main" val="86152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Oxygen XML Author has all the tools I need to make practically any piece of instructional documentation I want. Its greatest assets are that it can handle long, novel sized documents with ease. Teams and companies can make use of the customizable interface and easy maps sharing.</a:t>
            </a:r>
          </a:p>
        </p:txBody>
      </p:sp>
      <p:sp>
        <p:nvSpPr>
          <p:cNvPr id="4" name="Slide Number Placeholder 3"/>
          <p:cNvSpPr>
            <a:spLocks noGrp="1"/>
          </p:cNvSpPr>
          <p:nvPr>
            <p:ph type="sldNum" sz="quarter" idx="5"/>
          </p:nvPr>
        </p:nvSpPr>
        <p:spPr/>
        <p:txBody>
          <a:bodyPr/>
          <a:lstStyle/>
          <a:p>
            <a:fld id="{0E393EC8-58CF-41A1-B790-4FE7C23EF008}" type="slidenum">
              <a:rPr lang="en-US" smtClean="0"/>
              <a:t>7</a:t>
            </a:fld>
            <a:endParaRPr lang="en-US"/>
          </a:p>
        </p:txBody>
      </p:sp>
    </p:spTree>
    <p:extLst>
      <p:ext uri="{BB962C8B-B14F-4D97-AF65-F5344CB8AC3E}">
        <p14:creationId xmlns:p14="http://schemas.microsoft.com/office/powerpoint/2010/main" val="198158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 up the program, this is what I see. If you look up to Learn Oxygen, you can get some handy tutorials built straight into the program. I’ll however, simply open my project.</a:t>
            </a:r>
          </a:p>
        </p:txBody>
      </p:sp>
      <p:sp>
        <p:nvSpPr>
          <p:cNvPr id="4" name="Slide Number Placeholder 3"/>
          <p:cNvSpPr>
            <a:spLocks noGrp="1"/>
          </p:cNvSpPr>
          <p:nvPr>
            <p:ph type="sldNum" sz="quarter" idx="5"/>
          </p:nvPr>
        </p:nvSpPr>
        <p:spPr/>
        <p:txBody>
          <a:bodyPr/>
          <a:lstStyle/>
          <a:p>
            <a:fld id="{0E393EC8-58CF-41A1-B790-4FE7C23EF008}" type="slidenum">
              <a:rPr lang="en-US" smtClean="0"/>
              <a:t>8</a:t>
            </a:fld>
            <a:endParaRPr lang="en-US"/>
          </a:p>
        </p:txBody>
      </p:sp>
    </p:spTree>
    <p:extLst>
      <p:ext uri="{BB962C8B-B14F-4D97-AF65-F5344CB8AC3E}">
        <p14:creationId xmlns:p14="http://schemas.microsoft.com/office/powerpoint/2010/main" val="82025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big Concepts page, where I can type various bits of content and information.</a:t>
            </a:r>
          </a:p>
        </p:txBody>
      </p:sp>
      <p:sp>
        <p:nvSpPr>
          <p:cNvPr id="4" name="Slide Number Placeholder 3"/>
          <p:cNvSpPr>
            <a:spLocks noGrp="1"/>
          </p:cNvSpPr>
          <p:nvPr>
            <p:ph type="sldNum" sz="quarter" idx="5"/>
          </p:nvPr>
        </p:nvSpPr>
        <p:spPr/>
        <p:txBody>
          <a:bodyPr/>
          <a:lstStyle/>
          <a:p>
            <a:fld id="{0E393EC8-58CF-41A1-B790-4FE7C23EF008}" type="slidenum">
              <a:rPr lang="en-US" smtClean="0"/>
              <a:t>9</a:t>
            </a:fld>
            <a:endParaRPr lang="en-US"/>
          </a:p>
        </p:txBody>
      </p:sp>
    </p:spTree>
    <p:extLst>
      <p:ext uri="{BB962C8B-B14F-4D97-AF65-F5344CB8AC3E}">
        <p14:creationId xmlns:p14="http://schemas.microsoft.com/office/powerpoint/2010/main" val="370646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look at my complete map, so here’s what I do. I look up and click on Window.</a:t>
            </a:r>
          </a:p>
        </p:txBody>
      </p:sp>
      <p:sp>
        <p:nvSpPr>
          <p:cNvPr id="4" name="Slide Number Placeholder 3"/>
          <p:cNvSpPr>
            <a:spLocks noGrp="1"/>
          </p:cNvSpPr>
          <p:nvPr>
            <p:ph type="sldNum" sz="quarter" idx="5"/>
          </p:nvPr>
        </p:nvSpPr>
        <p:spPr/>
        <p:txBody>
          <a:bodyPr/>
          <a:lstStyle/>
          <a:p>
            <a:fld id="{0E393EC8-58CF-41A1-B790-4FE7C23EF008}" type="slidenum">
              <a:rPr lang="en-US" smtClean="0"/>
              <a:t>10</a:t>
            </a:fld>
            <a:endParaRPr lang="en-US"/>
          </a:p>
        </p:txBody>
      </p:sp>
    </p:spTree>
    <p:extLst>
      <p:ext uri="{BB962C8B-B14F-4D97-AF65-F5344CB8AC3E}">
        <p14:creationId xmlns:p14="http://schemas.microsoft.com/office/powerpoint/2010/main" val="251064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BC01-8CB1-AE94-3625-30FE32E63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46BAF9-D4F7-6AFD-C6EC-667A18D99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F8D799-E02F-D3D2-38FA-A3967F9DF139}"/>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62A386A9-6E8B-2DD2-3130-9E366B25E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F86A-5689-4233-A5B1-9BB762B5A2E8}"/>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194021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CA53-3600-74B7-0B31-D0B452D69F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95FE11-2DA5-1959-A091-25DBFCEF26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9C41D-FF04-0F45-C2B1-BD2BB960D811}"/>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56D6B7E6-701C-63C5-DF46-C84159FD6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94A8E-1541-36A8-0D18-45AEEF1E5AFF}"/>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151760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936F3-7BC3-F1EA-12AA-7B100CB807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228DC3-B3C0-555F-CD77-FB69BF354B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13893-2CE8-6404-8A0F-3175D51AA223}"/>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BB25F983-0D38-6328-890A-EB273F35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A29BD-D41B-FFAB-2A6F-8095828764FC}"/>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417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BFA9-A60F-866E-097D-5A24637A4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A3017B-696D-665D-0B4B-5A34CCA5CB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EFCA1-B651-55AE-EFCF-09659DA3A72F}"/>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1D7D1F6C-08F8-A440-EBFA-67E2C54CF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4A469-A3CC-5F5B-F516-887647CD6E94}"/>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325030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EBB7-71ED-9AE3-AC74-9A84D54D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331A0-697B-9285-EDBF-BCB89780D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8E57AF-C779-74D8-2A0A-A078496802AD}"/>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48ADD955-BCD6-DFE3-F422-D03FB2FFF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EA690-9666-46B8-F743-024F04A15A59}"/>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13633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6FAD-9792-8F96-65F4-1D5E2E8E06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96612-1003-031E-DB28-0FB0F30D45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21D0C-64D1-5D39-684B-33BF8813D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C407A-5184-F6B9-0927-26BF9F662A26}"/>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6" name="Footer Placeholder 5">
            <a:extLst>
              <a:ext uri="{FF2B5EF4-FFF2-40B4-BE49-F238E27FC236}">
                <a16:creationId xmlns:a16="http://schemas.microsoft.com/office/drawing/2014/main" id="{13815E9B-D175-FD32-82DE-11FAEAB1C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A7233-35BB-3454-61DF-5AAE58FFE063}"/>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2326186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C37E-00E6-1F61-A6D4-24B00743CE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B6BAB1-DFB1-BD43-9A90-FEF602032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2CA00-E202-3B26-0A42-CD097B3F0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E2B99-6CC3-E75B-57E8-7816845783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779F0B-F1AE-912F-5450-C9FBF7EB2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2A7CB4-8F7B-EF14-6B42-0F91F8366E3E}"/>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8" name="Footer Placeholder 7">
            <a:extLst>
              <a:ext uri="{FF2B5EF4-FFF2-40B4-BE49-F238E27FC236}">
                <a16:creationId xmlns:a16="http://schemas.microsoft.com/office/drawing/2014/main" id="{B932EC02-8840-F1E3-B8A0-527073E626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30EFEA-A401-87DA-95E3-FF05AB0B0F3E}"/>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28617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4449-6313-AC7A-895B-BFD7A224F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965FD-6C40-E9F0-E396-04E2EF0FEA33}"/>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4" name="Footer Placeholder 3">
            <a:extLst>
              <a:ext uri="{FF2B5EF4-FFF2-40B4-BE49-F238E27FC236}">
                <a16:creationId xmlns:a16="http://schemas.microsoft.com/office/drawing/2014/main" id="{C554A793-36F9-F0C2-F28B-B55CD05E3C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348990-2F20-5725-0DCA-F5B3F0BE9459}"/>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332321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8055B-795B-EA47-B4A2-5A65FAD5143A}"/>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3" name="Footer Placeholder 2">
            <a:extLst>
              <a:ext uri="{FF2B5EF4-FFF2-40B4-BE49-F238E27FC236}">
                <a16:creationId xmlns:a16="http://schemas.microsoft.com/office/drawing/2014/main" id="{E9E38C53-63D7-A47F-5DF1-AD8643EE37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3893C7-544B-428A-ACE3-934A3548AE49}"/>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207335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1306-CF1C-3919-4946-1237D2C48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981910-FBC7-0C40-95DD-1827C9B586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1C4D8A-B4D5-1CF5-B62A-1A6E946EB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26C5B-DF6B-A6D6-878F-914F8BEF2C1B}"/>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6" name="Footer Placeholder 5">
            <a:extLst>
              <a:ext uri="{FF2B5EF4-FFF2-40B4-BE49-F238E27FC236}">
                <a16:creationId xmlns:a16="http://schemas.microsoft.com/office/drawing/2014/main" id="{40D490ED-713C-FDA9-0B5C-1828E39E4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DD9A1-2E83-4732-FAD5-0987FFDE645E}"/>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283598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97D9-BB68-9A84-767B-814E041F3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8613A-9920-C4DD-35CC-631AB0F21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EF04E2-D430-1BE3-35C2-979C7DA74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14DC25-8888-380C-6BBB-028952C7F3F0}"/>
              </a:ext>
            </a:extLst>
          </p:cNvPr>
          <p:cNvSpPr>
            <a:spLocks noGrp="1"/>
          </p:cNvSpPr>
          <p:nvPr>
            <p:ph type="dt" sz="half" idx="10"/>
          </p:nvPr>
        </p:nvSpPr>
        <p:spPr/>
        <p:txBody>
          <a:bodyPr/>
          <a:lstStyle/>
          <a:p>
            <a:fld id="{3CEF1F37-0BCC-453C-AF78-EED0182D181E}" type="datetimeFigureOut">
              <a:rPr lang="en-US" smtClean="0"/>
              <a:t>5/12/2022</a:t>
            </a:fld>
            <a:endParaRPr lang="en-US"/>
          </a:p>
        </p:txBody>
      </p:sp>
      <p:sp>
        <p:nvSpPr>
          <p:cNvPr id="6" name="Footer Placeholder 5">
            <a:extLst>
              <a:ext uri="{FF2B5EF4-FFF2-40B4-BE49-F238E27FC236}">
                <a16:creationId xmlns:a16="http://schemas.microsoft.com/office/drawing/2014/main" id="{92C06252-1B79-9544-DFA2-7DC966C6D1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FF500-C9EA-4A20-5596-42D7BD481B8D}"/>
              </a:ext>
            </a:extLst>
          </p:cNvPr>
          <p:cNvSpPr>
            <a:spLocks noGrp="1"/>
          </p:cNvSpPr>
          <p:nvPr>
            <p:ph type="sldNum" sz="quarter" idx="12"/>
          </p:nvPr>
        </p:nvSpPr>
        <p:spPr/>
        <p:txBody>
          <a:bodyPr/>
          <a:lstStyle/>
          <a:p>
            <a:fld id="{A5FF0AB1-1F85-4CC8-B3C1-1F146637FFF3}" type="slidenum">
              <a:rPr lang="en-US" smtClean="0"/>
              <a:t>‹#›</a:t>
            </a:fld>
            <a:endParaRPr lang="en-US"/>
          </a:p>
        </p:txBody>
      </p:sp>
    </p:spTree>
    <p:extLst>
      <p:ext uri="{BB962C8B-B14F-4D97-AF65-F5344CB8AC3E}">
        <p14:creationId xmlns:p14="http://schemas.microsoft.com/office/powerpoint/2010/main" val="418105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B8A5A-D1B1-C69C-8CE0-3EFE162BC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5D7BF8-8100-3D6A-3D73-A8107D8E5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702EB-2E43-5FD9-3010-ED83A2E1E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F1F37-0BCC-453C-AF78-EED0182D181E}" type="datetimeFigureOut">
              <a:rPr lang="en-US" smtClean="0"/>
              <a:t>5/12/2022</a:t>
            </a:fld>
            <a:endParaRPr lang="en-US"/>
          </a:p>
        </p:txBody>
      </p:sp>
      <p:sp>
        <p:nvSpPr>
          <p:cNvPr id="5" name="Footer Placeholder 4">
            <a:extLst>
              <a:ext uri="{FF2B5EF4-FFF2-40B4-BE49-F238E27FC236}">
                <a16:creationId xmlns:a16="http://schemas.microsoft.com/office/drawing/2014/main" id="{B5DE4C8B-D994-A61C-70F0-22579A6ADC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C3BECD-FFC9-C679-7A8B-CEE1D05684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F0AB1-1F85-4CC8-B3C1-1F146637FFF3}" type="slidenum">
              <a:rPr lang="en-US" smtClean="0"/>
              <a:t>‹#›</a:t>
            </a:fld>
            <a:endParaRPr lang="en-US"/>
          </a:p>
        </p:txBody>
      </p:sp>
    </p:spTree>
    <p:extLst>
      <p:ext uri="{BB962C8B-B14F-4D97-AF65-F5344CB8AC3E}">
        <p14:creationId xmlns:p14="http://schemas.microsoft.com/office/powerpoint/2010/main" val="178107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59317-E7ED-8686-90A3-E1B6EBF86F4B}"/>
              </a:ext>
            </a:extLst>
          </p:cNvPr>
          <p:cNvSpPr>
            <a:spLocks noGrp="1"/>
          </p:cNvSpPr>
          <p:nvPr>
            <p:ph type="ctrTitle"/>
          </p:nvPr>
        </p:nvSpPr>
        <p:spPr>
          <a:xfrm>
            <a:off x="838200" y="914402"/>
            <a:ext cx="10515600" cy="2659957"/>
          </a:xfrm>
        </p:spPr>
        <p:txBody>
          <a:bodyPr>
            <a:normAutofit/>
          </a:bodyPr>
          <a:lstStyle/>
          <a:p>
            <a:r>
              <a:rPr lang="en-US" sz="8000">
                <a:solidFill>
                  <a:srgbClr val="FFFFFF"/>
                </a:solidFill>
              </a:rPr>
              <a:t>Tech Writing Presentation</a:t>
            </a:r>
          </a:p>
        </p:txBody>
      </p:sp>
      <p:sp>
        <p:nvSpPr>
          <p:cNvPr id="3" name="Subtitle 2">
            <a:extLst>
              <a:ext uri="{FF2B5EF4-FFF2-40B4-BE49-F238E27FC236}">
                <a16:creationId xmlns:a16="http://schemas.microsoft.com/office/drawing/2014/main" id="{82AC2565-705F-54AA-7A37-E23C7EB5D902}"/>
              </a:ext>
            </a:extLst>
          </p:cNvPr>
          <p:cNvSpPr>
            <a:spLocks noGrp="1"/>
          </p:cNvSpPr>
          <p:nvPr>
            <p:ph type="subTitle" idx="1"/>
          </p:nvPr>
        </p:nvSpPr>
        <p:spPr>
          <a:xfrm>
            <a:off x="838200" y="4368800"/>
            <a:ext cx="10515600" cy="1390650"/>
          </a:xfrm>
        </p:spPr>
        <p:txBody>
          <a:bodyPr>
            <a:normAutofit/>
          </a:bodyPr>
          <a:lstStyle/>
          <a:p>
            <a:r>
              <a:rPr lang="en-US" sz="3200"/>
              <a:t>Matthew Bergman</a:t>
            </a:r>
          </a:p>
        </p:txBody>
      </p:sp>
    </p:spTree>
    <p:extLst>
      <p:ext uri="{BB962C8B-B14F-4D97-AF65-F5344CB8AC3E}">
        <p14:creationId xmlns:p14="http://schemas.microsoft.com/office/powerpoint/2010/main" val="403122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C027098-85C5-9D51-ED5B-3CB1C3E21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2883953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C3A1B08B-C2FA-74EB-7639-208A16CCA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2587871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8EA55DB-6F04-B9F4-50F7-34D1607F3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4256013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DADA103-0EC2-42BB-37F1-25B13D78F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163478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7DBF305-31E7-4884-0A08-7DB9849D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1869356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8195D951-97DF-74E2-2AE5-25F0F0E10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296995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2B626E6-61DC-DF31-DF6C-E506F5E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27664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C9EC63D-6207-AC02-8FD8-12F634223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7" y="0"/>
            <a:ext cx="11991385" cy="6858000"/>
          </a:xfrm>
          <a:prstGeom prst="rect">
            <a:avLst/>
          </a:prstGeom>
        </p:spPr>
      </p:pic>
    </p:spTree>
    <p:extLst>
      <p:ext uri="{BB962C8B-B14F-4D97-AF65-F5344CB8AC3E}">
        <p14:creationId xmlns:p14="http://schemas.microsoft.com/office/powerpoint/2010/main" val="255732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descr="Graphical user interface, text, application&#10;&#10;Description automatically generated">
            <a:extLst>
              <a:ext uri="{FF2B5EF4-FFF2-40B4-BE49-F238E27FC236}">
                <a16:creationId xmlns:a16="http://schemas.microsoft.com/office/drawing/2014/main" id="{773F6D6C-DA02-5C68-391C-D8C29038C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632" y="496389"/>
            <a:ext cx="9943036" cy="5947953"/>
          </a:xfrm>
          <a:prstGeom prst="rect">
            <a:avLst/>
          </a:prstGeom>
        </p:spPr>
      </p:pic>
    </p:spTree>
    <p:extLst>
      <p:ext uri="{BB962C8B-B14F-4D97-AF65-F5344CB8AC3E}">
        <p14:creationId xmlns:p14="http://schemas.microsoft.com/office/powerpoint/2010/main" val="275640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06A1B932-6FD0-A37C-6626-D0E51276A4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106" y="191589"/>
            <a:ext cx="10467120" cy="6261461"/>
          </a:xfrm>
        </p:spPr>
      </p:pic>
    </p:spTree>
    <p:extLst>
      <p:ext uri="{BB962C8B-B14F-4D97-AF65-F5344CB8AC3E}">
        <p14:creationId xmlns:p14="http://schemas.microsoft.com/office/powerpoint/2010/main" val="190661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2B9BE00-7F1C-2DEC-1234-E3ACC5A4F5F3}"/>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Technical Writing</a:t>
            </a:r>
          </a:p>
        </p:txBody>
      </p:sp>
      <p:sp>
        <p:nvSpPr>
          <p:cNvPr id="3" name="Content Placeholder 2">
            <a:extLst>
              <a:ext uri="{FF2B5EF4-FFF2-40B4-BE49-F238E27FC236}">
                <a16:creationId xmlns:a16="http://schemas.microsoft.com/office/drawing/2014/main" id="{33AF1A6F-2591-34A9-10EB-609CB94D0DB3}"/>
              </a:ext>
            </a:extLst>
          </p:cNvPr>
          <p:cNvSpPr>
            <a:spLocks noGrp="1"/>
          </p:cNvSpPr>
          <p:nvPr>
            <p:ph idx="1"/>
          </p:nvPr>
        </p:nvSpPr>
        <p:spPr>
          <a:xfrm>
            <a:off x="1367624" y="2490436"/>
            <a:ext cx="9708995" cy="3567173"/>
          </a:xfrm>
        </p:spPr>
        <p:txBody>
          <a:bodyPr anchor="ctr">
            <a:normAutofit/>
          </a:bodyPr>
          <a:lstStyle/>
          <a:p>
            <a:r>
              <a:rPr lang="en-US" sz="2400"/>
              <a:t>Who is it for?</a:t>
            </a:r>
          </a:p>
          <a:p>
            <a:pPr lvl="1"/>
            <a:r>
              <a:rPr lang="en-US" dirty="0"/>
              <a:t>Engineers</a:t>
            </a:r>
          </a:p>
          <a:p>
            <a:pPr lvl="1"/>
            <a:r>
              <a:rPr lang="en-US" dirty="0"/>
              <a:t>Financial advisors</a:t>
            </a:r>
          </a:p>
          <a:p>
            <a:pPr lvl="1"/>
            <a:r>
              <a:rPr lang="en-US" dirty="0"/>
              <a:t>Truckers</a:t>
            </a:r>
          </a:p>
          <a:p>
            <a:pPr lvl="1"/>
            <a:r>
              <a:rPr lang="en-US" dirty="0"/>
              <a:t>Coders</a:t>
            </a:r>
          </a:p>
          <a:p>
            <a:pPr lvl="1"/>
            <a:r>
              <a:rPr lang="en-US" dirty="0"/>
              <a:t>Retail Employees</a:t>
            </a:r>
          </a:p>
          <a:p>
            <a:pPr lvl="1"/>
            <a:r>
              <a:rPr lang="en-US" dirty="0"/>
              <a:t>Salespeople</a:t>
            </a:r>
          </a:p>
          <a:p>
            <a:pPr lvl="1"/>
            <a:r>
              <a:rPr lang="en-US" dirty="0"/>
              <a:t>Writers and Authors</a:t>
            </a:r>
          </a:p>
          <a:p>
            <a:pPr lvl="2"/>
            <a:r>
              <a:rPr lang="en-US" sz="2400"/>
              <a:t>Essentially, everyone with a job or hobby</a:t>
            </a:r>
          </a:p>
          <a:p>
            <a:pPr lvl="1"/>
            <a:endParaRPr lang="en-US" dirty="0"/>
          </a:p>
        </p:txBody>
      </p:sp>
    </p:spTree>
    <p:extLst>
      <p:ext uri="{BB962C8B-B14F-4D97-AF65-F5344CB8AC3E}">
        <p14:creationId xmlns:p14="http://schemas.microsoft.com/office/powerpoint/2010/main" val="3568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6EB61F26-2689-12D8-53A1-625A645CE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50" y="1286266"/>
            <a:ext cx="4225953" cy="3994394"/>
          </a:xfrm>
          <a:prstGeom prst="rect">
            <a:avLst/>
          </a:prstGeom>
        </p:spPr>
      </p:pic>
    </p:spTree>
    <p:extLst>
      <p:ext uri="{BB962C8B-B14F-4D97-AF65-F5344CB8AC3E}">
        <p14:creationId xmlns:p14="http://schemas.microsoft.com/office/powerpoint/2010/main" val="122968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877D207-E51F-214C-F43E-0DABFA711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262" y="1133475"/>
            <a:ext cx="3419475" cy="4591050"/>
          </a:xfrm>
          <a:prstGeom prst="rect">
            <a:avLst/>
          </a:prstGeom>
        </p:spPr>
      </p:pic>
    </p:spTree>
    <p:extLst>
      <p:ext uri="{BB962C8B-B14F-4D97-AF65-F5344CB8AC3E}">
        <p14:creationId xmlns:p14="http://schemas.microsoft.com/office/powerpoint/2010/main" val="3623240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DF5F5E6-4508-B95E-4952-0C8A4953C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43" y="0"/>
            <a:ext cx="11461113" cy="6858000"/>
          </a:xfrm>
          <a:prstGeom prst="rect">
            <a:avLst/>
          </a:prstGeom>
        </p:spPr>
      </p:pic>
    </p:spTree>
    <p:extLst>
      <p:ext uri="{BB962C8B-B14F-4D97-AF65-F5344CB8AC3E}">
        <p14:creationId xmlns:p14="http://schemas.microsoft.com/office/powerpoint/2010/main" val="188597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7EFDBF7-2292-071B-B4D1-4EA61B25C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43" y="0"/>
            <a:ext cx="11461113" cy="6858000"/>
          </a:xfrm>
          <a:prstGeom prst="rect">
            <a:avLst/>
          </a:prstGeom>
        </p:spPr>
      </p:pic>
    </p:spTree>
    <p:extLst>
      <p:ext uri="{BB962C8B-B14F-4D97-AF65-F5344CB8AC3E}">
        <p14:creationId xmlns:p14="http://schemas.microsoft.com/office/powerpoint/2010/main" val="2149741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574A725-0646-2790-3857-7AF2C59D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149" y="1176590"/>
            <a:ext cx="7600533" cy="4614610"/>
          </a:xfrm>
          <a:prstGeom prst="rect">
            <a:avLst/>
          </a:prstGeom>
        </p:spPr>
      </p:pic>
    </p:spTree>
    <p:extLst>
      <p:ext uri="{BB962C8B-B14F-4D97-AF65-F5344CB8AC3E}">
        <p14:creationId xmlns:p14="http://schemas.microsoft.com/office/powerpoint/2010/main" val="3221798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CD2016E-DE6F-43A4-D144-9458AE992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47" y="0"/>
            <a:ext cx="11446305" cy="6858000"/>
          </a:xfrm>
          <a:prstGeom prst="rect">
            <a:avLst/>
          </a:prstGeom>
        </p:spPr>
      </p:pic>
    </p:spTree>
    <p:extLst>
      <p:ext uri="{BB962C8B-B14F-4D97-AF65-F5344CB8AC3E}">
        <p14:creationId xmlns:p14="http://schemas.microsoft.com/office/powerpoint/2010/main" val="47306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CD3232A-0648-5C9D-DED9-9D4352765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47" y="0"/>
            <a:ext cx="11446305" cy="6858000"/>
          </a:xfrm>
          <a:prstGeom prst="rect">
            <a:avLst/>
          </a:prstGeom>
        </p:spPr>
      </p:pic>
    </p:spTree>
    <p:extLst>
      <p:ext uri="{BB962C8B-B14F-4D97-AF65-F5344CB8AC3E}">
        <p14:creationId xmlns:p14="http://schemas.microsoft.com/office/powerpoint/2010/main" val="2062438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C21465D-F920-8DC6-0714-549A4F1D0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47" y="0"/>
            <a:ext cx="11446305" cy="6858000"/>
          </a:xfrm>
          <a:prstGeom prst="rect">
            <a:avLst/>
          </a:prstGeom>
        </p:spPr>
      </p:pic>
    </p:spTree>
    <p:extLst>
      <p:ext uri="{BB962C8B-B14F-4D97-AF65-F5344CB8AC3E}">
        <p14:creationId xmlns:p14="http://schemas.microsoft.com/office/powerpoint/2010/main" val="425730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Oxygen XML Author - Acrolinx">
            <a:extLst>
              <a:ext uri="{FF2B5EF4-FFF2-40B4-BE49-F238E27FC236}">
                <a16:creationId xmlns:a16="http://schemas.microsoft.com/office/drawing/2014/main" id="{91838BA4-47BE-1C60-661A-EF0397A999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376" y="1308853"/>
            <a:ext cx="3343202" cy="334320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C948619C-B95F-042B-B787-E3EFA4D29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244" y="1975152"/>
            <a:ext cx="6020730" cy="3446867"/>
          </a:xfrm>
          <a:prstGeom prst="rect">
            <a:avLst/>
          </a:prstGeom>
        </p:spPr>
      </p:pic>
    </p:spTree>
    <p:extLst>
      <p:ext uri="{BB962C8B-B14F-4D97-AF65-F5344CB8AC3E}">
        <p14:creationId xmlns:p14="http://schemas.microsoft.com/office/powerpoint/2010/main" val="146584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C70BC72-8329-1E0D-2D70-0A2B502AD4C6}"/>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What would I use in a team?</a:t>
            </a:r>
          </a:p>
        </p:txBody>
      </p:sp>
      <p:sp>
        <p:nvSpPr>
          <p:cNvPr id="3" name="Content Placeholder 2">
            <a:extLst>
              <a:ext uri="{FF2B5EF4-FFF2-40B4-BE49-F238E27FC236}">
                <a16:creationId xmlns:a16="http://schemas.microsoft.com/office/drawing/2014/main" id="{979DAEC3-7B60-064D-EBEA-DC0BB6531FD7}"/>
              </a:ext>
            </a:extLst>
          </p:cNvPr>
          <p:cNvSpPr>
            <a:spLocks noGrp="1"/>
          </p:cNvSpPr>
          <p:nvPr>
            <p:ph idx="1"/>
          </p:nvPr>
        </p:nvSpPr>
        <p:spPr>
          <a:xfrm>
            <a:off x="1367624" y="2490436"/>
            <a:ext cx="9708995" cy="3567173"/>
          </a:xfrm>
        </p:spPr>
        <p:txBody>
          <a:bodyPr anchor="ctr">
            <a:normAutofit/>
          </a:bodyPr>
          <a:lstStyle/>
          <a:p>
            <a:r>
              <a:rPr lang="en-US" sz="2400" dirty="0"/>
              <a:t>What makes a program usable by a team?</a:t>
            </a:r>
          </a:p>
          <a:p>
            <a:pPr lvl="1"/>
            <a:r>
              <a:rPr lang="en-US" dirty="0"/>
              <a:t>Easy to share and edit content</a:t>
            </a:r>
          </a:p>
          <a:p>
            <a:pPr lvl="1"/>
            <a:r>
              <a:rPr lang="en-US" dirty="0"/>
              <a:t>Can convert documents into other languages (for example, Word to XML)</a:t>
            </a:r>
          </a:p>
          <a:p>
            <a:pPr lvl="1"/>
            <a:r>
              <a:rPr lang="en-US" dirty="0"/>
              <a:t>Reliable help options</a:t>
            </a:r>
          </a:p>
          <a:p>
            <a:pPr lvl="1"/>
            <a:r>
              <a:rPr lang="en-US" dirty="0"/>
              <a:t>Intuitive interface, accessible to all relevant employees</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0282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155E32-D160-E921-325B-D1165A21ED4D}"/>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Everyone needs instructions</a:t>
            </a:r>
          </a:p>
        </p:txBody>
      </p:sp>
      <p:sp>
        <p:nvSpPr>
          <p:cNvPr id="3" name="Content Placeholder 2">
            <a:extLst>
              <a:ext uri="{FF2B5EF4-FFF2-40B4-BE49-F238E27FC236}">
                <a16:creationId xmlns:a16="http://schemas.microsoft.com/office/drawing/2014/main" id="{7D7ACE60-1DD3-D154-5A17-0D49B2D8F7A3}"/>
              </a:ext>
            </a:extLst>
          </p:cNvPr>
          <p:cNvSpPr>
            <a:spLocks noGrp="1"/>
          </p:cNvSpPr>
          <p:nvPr>
            <p:ph idx="1"/>
          </p:nvPr>
        </p:nvSpPr>
        <p:spPr>
          <a:xfrm>
            <a:off x="1367624" y="2490436"/>
            <a:ext cx="9708995" cy="3567173"/>
          </a:xfrm>
        </p:spPr>
        <p:txBody>
          <a:bodyPr anchor="ctr">
            <a:normAutofit/>
          </a:bodyPr>
          <a:lstStyle/>
          <a:p>
            <a:r>
              <a:rPr lang="en-US" sz="2400"/>
              <a:t>What makes good instructions?</a:t>
            </a:r>
          </a:p>
          <a:p>
            <a:pPr lvl="1"/>
            <a:r>
              <a:rPr lang="en-US" dirty="0"/>
              <a:t>Well organized</a:t>
            </a:r>
          </a:p>
          <a:p>
            <a:pPr lvl="1"/>
            <a:r>
              <a:rPr lang="en-US" dirty="0"/>
              <a:t>Indexed properly</a:t>
            </a:r>
          </a:p>
          <a:p>
            <a:pPr lvl="1"/>
            <a:r>
              <a:rPr lang="en-US" dirty="0"/>
              <a:t>Accessible</a:t>
            </a:r>
          </a:p>
          <a:p>
            <a:pPr lvl="1"/>
            <a:r>
              <a:rPr lang="en-US" dirty="0"/>
              <a:t>Easy to read</a:t>
            </a:r>
          </a:p>
          <a:p>
            <a:pPr lvl="1"/>
            <a:r>
              <a:rPr lang="en-US" dirty="0"/>
              <a:t>Usable by most users possible</a:t>
            </a:r>
          </a:p>
          <a:p>
            <a:pPr lvl="1"/>
            <a:endParaRPr lang="en-US" dirty="0"/>
          </a:p>
        </p:txBody>
      </p:sp>
    </p:spTree>
    <p:extLst>
      <p:ext uri="{BB962C8B-B14F-4D97-AF65-F5344CB8AC3E}">
        <p14:creationId xmlns:p14="http://schemas.microsoft.com/office/powerpoint/2010/main" val="61001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754A-A4EB-04D9-9BEB-5F766FB3999F}"/>
              </a:ext>
            </a:extLst>
          </p:cNvPr>
          <p:cNvSpPr>
            <a:spLocks noGrp="1"/>
          </p:cNvSpPr>
          <p:nvPr>
            <p:ph type="title"/>
          </p:nvPr>
        </p:nvSpPr>
        <p:spPr/>
        <p:txBody>
          <a:bodyPr/>
          <a:lstStyle/>
          <a:p>
            <a:r>
              <a:rPr lang="en-US" dirty="0"/>
              <a:t>The task</a:t>
            </a:r>
          </a:p>
        </p:txBody>
      </p:sp>
      <p:graphicFrame>
        <p:nvGraphicFramePr>
          <p:cNvPr id="11" name="Content Placeholder 2">
            <a:extLst>
              <a:ext uri="{FF2B5EF4-FFF2-40B4-BE49-F238E27FC236}">
                <a16:creationId xmlns:a16="http://schemas.microsoft.com/office/drawing/2014/main" id="{1761CB83-3834-82EF-A53E-B41A75A6C5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221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1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7908C7F-E303-8F09-22C1-CA0F17C6B839}"/>
              </a:ext>
            </a:extLst>
          </p:cNvPr>
          <p:cNvSpPr>
            <a:spLocks noGrp="1"/>
          </p:cNvSpPr>
          <p:nvPr>
            <p:ph type="title"/>
          </p:nvPr>
        </p:nvSpPr>
        <p:spPr>
          <a:xfrm>
            <a:off x="1146879" y="998002"/>
            <a:ext cx="3182940" cy="1471959"/>
          </a:xfrm>
        </p:spPr>
        <p:txBody>
          <a:bodyPr vert="horz" lIns="91440" tIns="45720" rIns="91440" bIns="45720" rtlCol="0">
            <a:normAutofit/>
          </a:bodyPr>
          <a:lstStyle/>
          <a:p>
            <a:r>
              <a:rPr lang="en-US" sz="3600" kern="1200">
                <a:solidFill>
                  <a:srgbClr val="FFFFFF"/>
                </a:solidFill>
                <a:latin typeface="+mj-lt"/>
                <a:ea typeface="+mj-ea"/>
                <a:cs typeface="+mj-cs"/>
              </a:rPr>
              <a:t>MadCap Flare</a:t>
            </a:r>
          </a:p>
        </p:txBody>
      </p:sp>
      <p:pic>
        <p:nvPicPr>
          <p:cNvPr id="5" name="Content Placeholder 4" descr="Icon&#10;&#10;Description automatically generated">
            <a:extLst>
              <a:ext uri="{FF2B5EF4-FFF2-40B4-BE49-F238E27FC236}">
                <a16:creationId xmlns:a16="http://schemas.microsoft.com/office/drawing/2014/main" id="{F535168C-3785-26C8-98A0-D6DE7F6F5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600" y="643467"/>
            <a:ext cx="5090411" cy="5251646"/>
          </a:xfrm>
          <a:prstGeom prst="rect">
            <a:avLst/>
          </a:prstGeom>
        </p:spPr>
      </p:pic>
    </p:spTree>
    <p:extLst>
      <p:ext uri="{BB962C8B-B14F-4D97-AF65-F5344CB8AC3E}">
        <p14:creationId xmlns:p14="http://schemas.microsoft.com/office/powerpoint/2010/main" val="257933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6AC8A5B-731F-4C6F-4720-C44677CC8181}"/>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MadCap Flare</a:t>
            </a:r>
          </a:p>
        </p:txBody>
      </p:sp>
      <p:sp>
        <p:nvSpPr>
          <p:cNvPr id="3" name="Content Placeholder 2">
            <a:extLst>
              <a:ext uri="{FF2B5EF4-FFF2-40B4-BE49-F238E27FC236}">
                <a16:creationId xmlns:a16="http://schemas.microsoft.com/office/drawing/2014/main" id="{C17E851E-DC49-2E34-A4B4-048A8A403CEE}"/>
              </a:ext>
            </a:extLst>
          </p:cNvPr>
          <p:cNvSpPr>
            <a:spLocks noGrp="1"/>
          </p:cNvSpPr>
          <p:nvPr>
            <p:ph idx="1"/>
          </p:nvPr>
        </p:nvSpPr>
        <p:spPr>
          <a:xfrm>
            <a:off x="1367624" y="2490436"/>
            <a:ext cx="9708995" cy="3567173"/>
          </a:xfrm>
        </p:spPr>
        <p:txBody>
          <a:bodyPr anchor="ctr">
            <a:normAutofit/>
          </a:bodyPr>
          <a:lstStyle/>
          <a:p>
            <a:r>
              <a:rPr lang="en-US" sz="2400"/>
              <a:t>Great for creating easily accessible help modules</a:t>
            </a:r>
          </a:p>
          <a:p>
            <a:r>
              <a:rPr lang="en-US" sz="2400"/>
              <a:t>Easily create online courses</a:t>
            </a:r>
          </a:p>
          <a:p>
            <a:r>
              <a:rPr lang="en-US" sz="2400"/>
              <a:t>Provides templates for most tasks</a:t>
            </a:r>
          </a:p>
          <a:p>
            <a:r>
              <a:rPr lang="en-US" sz="2400"/>
              <a:t>Can drag and drop blocks of text</a:t>
            </a:r>
          </a:p>
          <a:p>
            <a:endParaRPr lang="en-US" sz="2400"/>
          </a:p>
        </p:txBody>
      </p:sp>
    </p:spTree>
    <p:extLst>
      <p:ext uri="{BB962C8B-B14F-4D97-AF65-F5344CB8AC3E}">
        <p14:creationId xmlns:p14="http://schemas.microsoft.com/office/powerpoint/2010/main" val="144618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EC0181C-A44E-A0ED-D2A1-C41E82CC8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075"/>
            <a:ext cx="12192000" cy="6499849"/>
          </a:xfrm>
          <a:prstGeom prst="rect">
            <a:avLst/>
          </a:prstGeom>
        </p:spPr>
      </p:pic>
    </p:spTree>
    <p:extLst>
      <p:ext uri="{BB962C8B-B14F-4D97-AF65-F5344CB8AC3E}">
        <p14:creationId xmlns:p14="http://schemas.microsoft.com/office/powerpoint/2010/main" val="1882638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E5A14DE-E053-43EB-8676-70AB4F10C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075"/>
            <a:ext cx="12192000" cy="6499849"/>
          </a:xfrm>
          <a:prstGeom prst="rect">
            <a:avLst/>
          </a:prstGeom>
        </p:spPr>
      </p:pic>
    </p:spTree>
    <p:extLst>
      <p:ext uri="{BB962C8B-B14F-4D97-AF65-F5344CB8AC3E}">
        <p14:creationId xmlns:p14="http://schemas.microsoft.com/office/powerpoint/2010/main" val="422868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2F444C4-4546-BD48-D653-4A7FDF435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075"/>
            <a:ext cx="12192000" cy="6499849"/>
          </a:xfrm>
          <a:prstGeom prst="rect">
            <a:avLst/>
          </a:prstGeom>
        </p:spPr>
      </p:pic>
    </p:spTree>
    <p:extLst>
      <p:ext uri="{BB962C8B-B14F-4D97-AF65-F5344CB8AC3E}">
        <p14:creationId xmlns:p14="http://schemas.microsoft.com/office/powerpoint/2010/main" val="132892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Teams&#10;&#10;Description automatically generated">
            <a:extLst>
              <a:ext uri="{FF2B5EF4-FFF2-40B4-BE49-F238E27FC236}">
                <a16:creationId xmlns:a16="http://schemas.microsoft.com/office/drawing/2014/main" id="{DFA4E2A8-BB23-E001-1D9D-9AD974C97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29885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BCC25B5-FDD6-4B91-7668-55AE48EE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1498074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3B2AE183-06C4-B046-0211-E5E9AE88B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3162349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64A80999-EC20-CB38-1031-0143118CA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5271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7D6789D-0D3E-9824-1A38-5FE66086DDD1}"/>
              </a:ext>
            </a:extLst>
          </p:cNvPr>
          <p:cNvSpPr>
            <a:spLocks noGrp="1"/>
          </p:cNvSpPr>
          <p:nvPr>
            <p:ph type="title"/>
          </p:nvPr>
        </p:nvSpPr>
        <p:spPr>
          <a:xfrm>
            <a:off x="1098468" y="885651"/>
            <a:ext cx="3229803" cy="4624603"/>
          </a:xfrm>
        </p:spPr>
        <p:txBody>
          <a:bodyPr>
            <a:normAutofit/>
          </a:bodyPr>
          <a:lstStyle/>
          <a:p>
            <a:r>
              <a:rPr lang="en-US">
                <a:solidFill>
                  <a:srgbClr val="FFFFFF"/>
                </a:solidFill>
              </a:rPr>
              <a:t>Tech Writing Programs</a:t>
            </a:r>
          </a:p>
        </p:txBody>
      </p:sp>
      <p:sp>
        <p:nvSpPr>
          <p:cNvPr id="3" name="Content Placeholder 2">
            <a:extLst>
              <a:ext uri="{FF2B5EF4-FFF2-40B4-BE49-F238E27FC236}">
                <a16:creationId xmlns:a16="http://schemas.microsoft.com/office/drawing/2014/main" id="{FFF4EC59-9917-341E-95F7-664A784FA751}"/>
              </a:ext>
            </a:extLst>
          </p:cNvPr>
          <p:cNvSpPr>
            <a:spLocks noGrp="1"/>
          </p:cNvSpPr>
          <p:nvPr>
            <p:ph idx="1"/>
          </p:nvPr>
        </p:nvSpPr>
        <p:spPr>
          <a:xfrm>
            <a:off x="4978708" y="885651"/>
            <a:ext cx="6525220" cy="4616849"/>
          </a:xfrm>
        </p:spPr>
        <p:txBody>
          <a:bodyPr anchor="ctr">
            <a:normAutofit/>
          </a:bodyPr>
          <a:lstStyle/>
          <a:p>
            <a:r>
              <a:rPr lang="en-US" sz="2400"/>
              <a:t>What makes a good technical writing program?</a:t>
            </a:r>
          </a:p>
          <a:p>
            <a:pPr lvl="1"/>
            <a:r>
              <a:rPr lang="en-US" dirty="0"/>
              <a:t>Accessible to its end users</a:t>
            </a:r>
          </a:p>
          <a:p>
            <a:pPr lvl="1"/>
            <a:r>
              <a:rPr lang="en-US" dirty="0"/>
              <a:t>Reliable support &amp; help system</a:t>
            </a:r>
          </a:p>
          <a:p>
            <a:pPr lvl="1"/>
            <a:r>
              <a:rPr lang="en-US" dirty="0"/>
              <a:t>Team use</a:t>
            </a:r>
          </a:p>
          <a:p>
            <a:pPr lvl="1"/>
            <a:r>
              <a:rPr lang="en-US" dirty="0"/>
              <a:t>Converts documents well</a:t>
            </a:r>
          </a:p>
          <a:p>
            <a:pPr lvl="1"/>
            <a:r>
              <a:rPr lang="en-US" dirty="0"/>
              <a:t>Easy to assemble documents </a:t>
            </a:r>
            <a:r>
              <a:rPr lang="en-US"/>
              <a:t>and content.</a:t>
            </a:r>
          </a:p>
        </p:txBody>
      </p:sp>
    </p:spTree>
    <p:extLst>
      <p:ext uri="{BB962C8B-B14F-4D97-AF65-F5344CB8AC3E}">
        <p14:creationId xmlns:p14="http://schemas.microsoft.com/office/powerpoint/2010/main" val="387672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CD8020-A161-2B4A-58B8-79834B668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383718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6D66D95B-A1F1-BBE9-2C93-F68D474FB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3228584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69BF9B55-3005-77C5-8DF6-FFD5EA26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1593355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70CFBDD3-4AF2-0C29-F99B-573F951B2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99075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1E045F22-1F43-536F-17F0-2854AF4C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31575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C5166F7-6542-6D3E-199D-3CEACCB90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3957184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9E9858E2-9319-B9CF-4911-D55C5AB0F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1524015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2490DBF-284B-0FF9-B759-9C470BB7B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2247646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Word&#10;&#10;Description automatically generated">
            <a:extLst>
              <a:ext uri="{FF2B5EF4-FFF2-40B4-BE49-F238E27FC236}">
                <a16:creationId xmlns:a16="http://schemas.microsoft.com/office/drawing/2014/main" id="{11F864B4-A2BB-DC6C-6B41-46BC0578C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930" y="0"/>
            <a:ext cx="6820140" cy="6858000"/>
          </a:xfrm>
          <a:prstGeom prst="rect">
            <a:avLst/>
          </a:prstGeom>
        </p:spPr>
      </p:pic>
    </p:spTree>
    <p:extLst>
      <p:ext uri="{BB962C8B-B14F-4D97-AF65-F5344CB8AC3E}">
        <p14:creationId xmlns:p14="http://schemas.microsoft.com/office/powerpoint/2010/main" val="525800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823EC896-2D5B-E794-607D-9A6C3C5FC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1837126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67C35-24F4-2427-0F2E-2140A6AD7C88}"/>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a:solidFill>
                  <a:srgbClr val="FFFFFF"/>
                </a:solidFill>
                <a:latin typeface="+mj-lt"/>
                <a:ea typeface="+mj-ea"/>
                <a:cs typeface="+mj-cs"/>
              </a:rPr>
              <a:t>What was my favorite?</a:t>
            </a:r>
          </a:p>
        </p:txBody>
      </p:sp>
      <p:sp>
        <p:nvSpPr>
          <p:cNvPr id="11"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9602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96A46341-ED3F-702A-1095-06AB3279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62" y="0"/>
            <a:ext cx="6648275" cy="6858000"/>
          </a:xfrm>
          <a:prstGeom prst="rect">
            <a:avLst/>
          </a:prstGeom>
        </p:spPr>
      </p:pic>
    </p:spTree>
    <p:extLst>
      <p:ext uri="{BB962C8B-B14F-4D97-AF65-F5344CB8AC3E}">
        <p14:creationId xmlns:p14="http://schemas.microsoft.com/office/powerpoint/2010/main" val="1739800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BBC18261-4D4C-FFB4-B53C-C21A9F855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930" y="0"/>
            <a:ext cx="6820140" cy="6858000"/>
          </a:xfrm>
          <a:prstGeom prst="rect">
            <a:avLst/>
          </a:prstGeom>
        </p:spPr>
      </p:pic>
    </p:spTree>
    <p:extLst>
      <p:ext uri="{BB962C8B-B14F-4D97-AF65-F5344CB8AC3E}">
        <p14:creationId xmlns:p14="http://schemas.microsoft.com/office/powerpoint/2010/main" val="2934583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Content Placeholder 4" descr="Icon&#10;&#10;Description automatically generated">
            <a:extLst>
              <a:ext uri="{FF2B5EF4-FFF2-40B4-BE49-F238E27FC236}">
                <a16:creationId xmlns:a16="http://schemas.microsoft.com/office/drawing/2014/main" id="{EB2B540C-EF57-9AD5-FAA0-278DED5FC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76" y="1255906"/>
            <a:ext cx="3343202" cy="3449095"/>
          </a:xfrm>
          <a:prstGeom prst="rect">
            <a:avLst/>
          </a:prstGeom>
        </p:spPr>
      </p:pic>
      <p:sp>
        <p:nvSpPr>
          <p:cNvPr id="16" name="Freeform: Shape 1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64E4EC5F-9626-7A77-9451-CE34A669D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244" y="2095567"/>
            <a:ext cx="6020730" cy="3206038"/>
          </a:xfrm>
          <a:prstGeom prst="rect">
            <a:avLst/>
          </a:prstGeom>
        </p:spPr>
      </p:pic>
    </p:spTree>
    <p:extLst>
      <p:ext uri="{BB962C8B-B14F-4D97-AF65-F5344CB8AC3E}">
        <p14:creationId xmlns:p14="http://schemas.microsoft.com/office/powerpoint/2010/main" val="2340291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1FA82B0-D06F-C09A-4A77-74AB7E109A74}"/>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Overall</a:t>
            </a:r>
          </a:p>
        </p:txBody>
      </p:sp>
      <p:graphicFrame>
        <p:nvGraphicFramePr>
          <p:cNvPr id="5" name="Content Placeholder 2">
            <a:extLst>
              <a:ext uri="{FF2B5EF4-FFF2-40B4-BE49-F238E27FC236}">
                <a16:creationId xmlns:a16="http://schemas.microsoft.com/office/drawing/2014/main" id="{92F5D41F-A18E-F21D-6058-3951BEA972A1}"/>
              </a:ext>
            </a:extLst>
          </p:cNvPr>
          <p:cNvGraphicFramePr>
            <a:graphicFrameLocks noGrp="1"/>
          </p:cNvGraphicFramePr>
          <p:nvPr>
            <p:ph idx="1"/>
            <p:extLst>
              <p:ext uri="{D42A27DB-BD31-4B8C-83A1-F6EECF244321}">
                <p14:modId xmlns:p14="http://schemas.microsoft.com/office/powerpoint/2010/main" val="3921636151"/>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6470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102C6F4-36F3-5CF9-7C2B-E28364E70655}"/>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dirty="0">
                <a:solidFill>
                  <a:srgbClr val="FFFFFF"/>
                </a:solidFill>
                <a:latin typeface="+mj-lt"/>
                <a:ea typeface="+mj-ea"/>
                <a:cs typeface="+mj-cs"/>
              </a:rPr>
              <a:t>The End</a:t>
            </a:r>
          </a:p>
        </p:txBody>
      </p:sp>
      <p:sp>
        <p:nvSpPr>
          <p:cNvPr id="3" name="Text Placeholder 2">
            <a:extLst>
              <a:ext uri="{FF2B5EF4-FFF2-40B4-BE49-F238E27FC236}">
                <a16:creationId xmlns:a16="http://schemas.microsoft.com/office/drawing/2014/main" id="{0312E74C-7BAB-F02C-CBA7-A0825ADE3973}"/>
              </a:ext>
            </a:extLst>
          </p:cNvPr>
          <p:cNvSpPr>
            <a:spLocks noGrp="1"/>
          </p:cNvSpPr>
          <p:nvPr>
            <p:ph type="body" idx="1"/>
          </p:nvPr>
        </p:nvSpPr>
        <p:spPr>
          <a:xfrm>
            <a:off x="1987499" y="4810308"/>
            <a:ext cx="9003022" cy="1076551"/>
          </a:xfrm>
        </p:spPr>
        <p:txBody>
          <a:bodyPr vert="horz" lIns="91440" tIns="45720" rIns="91440" bIns="45720" rtlCol="0">
            <a:normAutofit/>
          </a:bodyPr>
          <a:lstStyle/>
          <a:p>
            <a:r>
              <a:rPr lang="en-US" kern="1200">
                <a:solidFill>
                  <a:schemeClr val="tx1"/>
                </a:solidFill>
                <a:latin typeface="+mn-lt"/>
                <a:ea typeface="+mn-ea"/>
                <a:cs typeface="+mn-cs"/>
              </a:rPr>
              <a:t>Presentation by Matthew Bergman</a:t>
            </a:r>
          </a:p>
        </p:txBody>
      </p:sp>
    </p:spTree>
    <p:extLst>
      <p:ext uri="{BB962C8B-B14F-4D97-AF65-F5344CB8AC3E}">
        <p14:creationId xmlns:p14="http://schemas.microsoft.com/office/powerpoint/2010/main" val="246480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5"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77" name="Rectangle 76">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xygen XML Author - Acrolinx">
            <a:extLst>
              <a:ext uri="{FF2B5EF4-FFF2-40B4-BE49-F238E27FC236}">
                <a16:creationId xmlns:a16="http://schemas.microsoft.com/office/drawing/2014/main" id="{EB7D23A8-F680-0C3A-8990-432A55CE36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9622" y="643467"/>
            <a:ext cx="5353766" cy="5353766"/>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1717BBF-D770-DE9E-21C4-73B18459BC8F}"/>
              </a:ext>
            </a:extLst>
          </p:cNvPr>
          <p:cNvSpPr>
            <a:spLocks noGrp="1"/>
          </p:cNvSpPr>
          <p:nvPr>
            <p:ph type="title"/>
          </p:nvPr>
        </p:nvSpPr>
        <p:spPr>
          <a:xfrm>
            <a:off x="8129872" y="1062401"/>
            <a:ext cx="3262028" cy="2733881"/>
          </a:xfrm>
        </p:spPr>
        <p:txBody>
          <a:bodyPr vert="horz" lIns="91440" tIns="45720" rIns="91440" bIns="45720" rtlCol="0" anchor="b">
            <a:normAutofit/>
          </a:bodyPr>
          <a:lstStyle/>
          <a:p>
            <a:r>
              <a:rPr lang="en-US" kern="1200">
                <a:solidFill>
                  <a:srgbClr val="FFFFFF"/>
                </a:solidFill>
                <a:latin typeface="+mj-lt"/>
                <a:ea typeface="+mj-ea"/>
                <a:cs typeface="+mj-cs"/>
              </a:rPr>
              <a:t>Oxygen XML Author</a:t>
            </a:r>
          </a:p>
        </p:txBody>
      </p:sp>
    </p:spTree>
    <p:extLst>
      <p:ext uri="{BB962C8B-B14F-4D97-AF65-F5344CB8AC3E}">
        <p14:creationId xmlns:p14="http://schemas.microsoft.com/office/powerpoint/2010/main" val="172596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2B9BE00-7F1C-2DEC-1234-E3ACC5A4F5F3}"/>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Oxygen XML Author</a:t>
            </a:r>
          </a:p>
        </p:txBody>
      </p:sp>
      <p:sp>
        <p:nvSpPr>
          <p:cNvPr id="3" name="Content Placeholder 2">
            <a:extLst>
              <a:ext uri="{FF2B5EF4-FFF2-40B4-BE49-F238E27FC236}">
                <a16:creationId xmlns:a16="http://schemas.microsoft.com/office/drawing/2014/main" id="{33AF1A6F-2591-34A9-10EB-609CB94D0DB3}"/>
              </a:ext>
            </a:extLst>
          </p:cNvPr>
          <p:cNvSpPr>
            <a:spLocks noGrp="1"/>
          </p:cNvSpPr>
          <p:nvPr>
            <p:ph idx="1"/>
          </p:nvPr>
        </p:nvSpPr>
        <p:spPr>
          <a:xfrm>
            <a:off x="1367624" y="2490436"/>
            <a:ext cx="9708995" cy="3567173"/>
          </a:xfrm>
        </p:spPr>
        <p:txBody>
          <a:bodyPr anchor="ctr">
            <a:normAutofit/>
          </a:bodyPr>
          <a:lstStyle/>
          <a:p>
            <a:r>
              <a:rPr lang="en-US" sz="2400" dirty="0"/>
              <a:t>Robust, lots of features</a:t>
            </a:r>
          </a:p>
          <a:p>
            <a:r>
              <a:rPr lang="en-US" sz="2400" dirty="0"/>
              <a:t>Can handle long documents</a:t>
            </a:r>
          </a:p>
          <a:p>
            <a:r>
              <a:rPr lang="en-US" sz="2400" dirty="0"/>
              <a:t>Customizable interface</a:t>
            </a:r>
          </a:p>
          <a:p>
            <a:r>
              <a:rPr lang="en-US" sz="2400" dirty="0"/>
              <a:t>Can create templates and share</a:t>
            </a:r>
          </a:p>
          <a:p>
            <a:r>
              <a:rPr lang="en-US" sz="2400" dirty="0"/>
              <a:t>Allows for long documents, like books</a:t>
            </a:r>
          </a:p>
          <a:p>
            <a:endParaRPr lang="en-US" sz="2400" dirty="0"/>
          </a:p>
          <a:p>
            <a:endParaRPr lang="en-US" sz="2400" dirty="0"/>
          </a:p>
        </p:txBody>
      </p:sp>
    </p:spTree>
    <p:extLst>
      <p:ext uri="{BB962C8B-B14F-4D97-AF65-F5344CB8AC3E}">
        <p14:creationId xmlns:p14="http://schemas.microsoft.com/office/powerpoint/2010/main" val="54931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FE3969DC-A823-0029-9736-EB34767699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6618" y="414009"/>
            <a:ext cx="8184580" cy="6078866"/>
          </a:xfrm>
        </p:spPr>
      </p:pic>
    </p:spTree>
    <p:extLst>
      <p:ext uri="{BB962C8B-B14F-4D97-AF65-F5344CB8AC3E}">
        <p14:creationId xmlns:p14="http://schemas.microsoft.com/office/powerpoint/2010/main" val="367555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9E42C350-F414-6128-A8E6-A08992D6BD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1106" y="877728"/>
            <a:ext cx="8529787" cy="5102543"/>
          </a:xfrm>
        </p:spPr>
      </p:pic>
    </p:spTree>
    <p:extLst>
      <p:ext uri="{BB962C8B-B14F-4D97-AF65-F5344CB8AC3E}">
        <p14:creationId xmlns:p14="http://schemas.microsoft.com/office/powerpoint/2010/main" val="204944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1869</Words>
  <Application>Microsoft Office PowerPoint</Application>
  <PresentationFormat>Widescreen</PresentationFormat>
  <Paragraphs>164</Paragraphs>
  <Slides>54</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Tech Writing Presentation</vt:lpstr>
      <vt:lpstr>Technical Writing</vt:lpstr>
      <vt:lpstr>Everyone needs instructions</vt:lpstr>
      <vt:lpstr>Tech Writing Programs</vt:lpstr>
      <vt:lpstr>What was my favorite?</vt:lpstr>
      <vt:lpstr>Oxygen XML Author</vt:lpstr>
      <vt:lpstr>Oxygen XML Author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would I use in a team?</vt:lpstr>
      <vt:lpstr>The task</vt:lpstr>
      <vt:lpstr>MadCap Flare</vt:lpstr>
      <vt:lpstr>MadCap Flare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Writing Presentation</dc:title>
  <dc:creator>Matthew Bergman</dc:creator>
  <cp:lastModifiedBy>Matthew Bergman</cp:lastModifiedBy>
  <cp:revision>1</cp:revision>
  <dcterms:created xsi:type="dcterms:W3CDTF">2022-05-07T18:45:11Z</dcterms:created>
  <dcterms:modified xsi:type="dcterms:W3CDTF">2022-05-12T22:10:53Z</dcterms:modified>
</cp:coreProperties>
</file>